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3" r:id="rId7"/>
    <p:sldId id="264" r:id="rId8"/>
    <p:sldId id="261" r:id="rId9"/>
    <p:sldId id="265" r:id="rId10"/>
    <p:sldId id="266" r:id="rId11"/>
    <p:sldId id="267" r:id="rId12"/>
    <p:sldId id="268" r:id="rId13"/>
    <p:sldId id="269" r:id="rId14"/>
    <p:sldId id="270" r:id="rId15"/>
    <p:sldId id="271" r:id="rId16"/>
    <p:sldId id="272" r:id="rId17"/>
    <p:sldId id="273" r:id="rId18"/>
    <p:sldId id="274" r:id="rId19"/>
    <p:sldId id="275" r:id="rId20"/>
    <p:sldId id="276" r:id="rId21"/>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8208" autoAdjust="0"/>
  </p:normalViewPr>
  <p:slideViewPr>
    <p:cSldViewPr>
      <p:cViewPr varScale="1">
        <p:scale>
          <a:sx n="86" d="100"/>
          <a:sy n="86" d="100"/>
        </p:scale>
        <p:origin x="-360"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5FB1B61-95E4-4F94-B28E-21772091E497}" type="doc">
      <dgm:prSet loTypeId="urn:microsoft.com/office/officeart/2005/8/layout/chevron2" loCatId="list" qsTypeId="urn:microsoft.com/office/officeart/2005/8/quickstyle/3d4" qsCatId="3D" csTypeId="urn:microsoft.com/office/officeart/2005/8/colors/accent1_2" csCatId="accent1" phldr="1"/>
      <dgm:spPr/>
      <dgm:t>
        <a:bodyPr/>
        <a:lstStyle/>
        <a:p>
          <a:endParaRPr lang="fr-FR"/>
        </a:p>
      </dgm:t>
    </dgm:pt>
    <dgm:pt modelId="{69F618C6-0CAA-4188-9B9E-B10874B8675A}">
      <dgm:prSet phldrT="[Texte]" custT="1"/>
      <dgm:spPr>
        <a:solidFill>
          <a:schemeClr val="accent4">
            <a:lumMod val="20000"/>
            <a:lumOff val="80000"/>
          </a:schemeClr>
        </a:solidFill>
      </dgm:spPr>
      <dgm:t>
        <a:bodyPr/>
        <a:lstStyle/>
        <a:p>
          <a:r>
            <a:rPr lang="fr-FR" sz="1400" b="1" i="1" u="sng" dirty="0" smtClean="0">
              <a:solidFill>
                <a:schemeClr val="tx1"/>
              </a:solidFill>
            </a:rPr>
            <a:t>Marché à prix global</a:t>
          </a:r>
          <a:r>
            <a:rPr lang="fr-FR" sz="1200" b="1" u="sng" dirty="0" smtClean="0"/>
            <a:t> </a:t>
          </a:r>
          <a:endParaRPr lang="fr-FR" sz="1200" dirty="0"/>
        </a:p>
      </dgm:t>
    </dgm:pt>
    <dgm:pt modelId="{B606E299-B737-4231-92D1-6F28051ED140}" type="parTrans" cxnId="{2EA000E9-FB40-409E-9B53-59A822BCFD75}">
      <dgm:prSet/>
      <dgm:spPr/>
      <dgm:t>
        <a:bodyPr/>
        <a:lstStyle/>
        <a:p>
          <a:endParaRPr lang="fr-FR"/>
        </a:p>
      </dgm:t>
    </dgm:pt>
    <dgm:pt modelId="{F02AC72D-B322-4A08-9642-09A6F4D6F89E}" type="sibTrans" cxnId="{2EA000E9-FB40-409E-9B53-59A822BCFD75}">
      <dgm:prSet/>
      <dgm:spPr/>
      <dgm:t>
        <a:bodyPr/>
        <a:lstStyle/>
        <a:p>
          <a:endParaRPr lang="fr-FR"/>
        </a:p>
      </dgm:t>
    </dgm:pt>
    <dgm:pt modelId="{A3BB6EC1-137C-42D9-B667-81EF301AB6DC}">
      <dgm:prSet phldrT="[Texte]" custT="1"/>
      <dgm:spPr/>
      <dgm:t>
        <a:bodyPr/>
        <a:lstStyle/>
        <a:p>
          <a:r>
            <a:rPr lang="fr-FR" sz="1800" dirty="0" smtClean="0"/>
            <a:t>Le marché à prix global est celui dans lequel un prix forfaitaire couvre l'ensemble des prestations qui font l'objet du marché</a:t>
          </a:r>
        </a:p>
      </dgm:t>
    </dgm:pt>
    <dgm:pt modelId="{A35CBE4E-102B-45A5-BB46-B8A0B31CD5B8}" type="parTrans" cxnId="{767103B3-4DDF-42E9-9C67-DDD364BB3041}">
      <dgm:prSet/>
      <dgm:spPr/>
      <dgm:t>
        <a:bodyPr/>
        <a:lstStyle/>
        <a:p>
          <a:endParaRPr lang="fr-FR"/>
        </a:p>
      </dgm:t>
    </dgm:pt>
    <dgm:pt modelId="{1A4FC6BC-E24C-454F-B7B6-06A3D0DF17E5}" type="sibTrans" cxnId="{767103B3-4DDF-42E9-9C67-DDD364BB3041}">
      <dgm:prSet/>
      <dgm:spPr/>
      <dgm:t>
        <a:bodyPr/>
        <a:lstStyle/>
        <a:p>
          <a:endParaRPr lang="fr-FR"/>
        </a:p>
      </dgm:t>
    </dgm:pt>
    <dgm:pt modelId="{37B3A1B8-E9D0-42ED-AC1D-DB4368F62BBA}">
      <dgm:prSet phldrT="[Texte]" custT="1"/>
      <dgm:spPr>
        <a:solidFill>
          <a:schemeClr val="accent4">
            <a:lumMod val="20000"/>
            <a:lumOff val="80000"/>
          </a:schemeClr>
        </a:solidFill>
      </dgm:spPr>
      <dgm:t>
        <a:bodyPr/>
        <a:lstStyle/>
        <a:p>
          <a:r>
            <a:rPr lang="fr-FR" sz="1400" b="1" i="1" u="sng" dirty="0" smtClean="0">
              <a:solidFill>
                <a:schemeClr val="tx1"/>
              </a:solidFill>
            </a:rPr>
            <a:t>Marché à prix unitaires </a:t>
          </a:r>
        </a:p>
      </dgm:t>
    </dgm:pt>
    <dgm:pt modelId="{74C13822-3A2C-409C-8F85-10FD19FB7A25}" type="parTrans" cxnId="{A6DFCA42-C92A-422F-B8A0-BD92C67A0952}">
      <dgm:prSet/>
      <dgm:spPr/>
      <dgm:t>
        <a:bodyPr/>
        <a:lstStyle/>
        <a:p>
          <a:endParaRPr lang="fr-FR"/>
        </a:p>
      </dgm:t>
    </dgm:pt>
    <dgm:pt modelId="{B03F6633-4962-4784-B352-1011C543FFB7}" type="sibTrans" cxnId="{A6DFCA42-C92A-422F-B8A0-BD92C67A0952}">
      <dgm:prSet/>
      <dgm:spPr/>
      <dgm:t>
        <a:bodyPr/>
        <a:lstStyle/>
        <a:p>
          <a:endParaRPr lang="fr-FR"/>
        </a:p>
      </dgm:t>
    </dgm:pt>
    <dgm:pt modelId="{576E1757-A094-41C8-AE41-D1AC5D9FF1ED}">
      <dgm:prSet phldrT="[Texte]" custT="1"/>
      <dgm:spPr/>
      <dgm:t>
        <a:bodyPr/>
        <a:lstStyle/>
        <a:p>
          <a:r>
            <a:rPr lang="fr-FR" sz="1800" dirty="0" smtClean="0"/>
            <a:t>Le marché à prix unitaires est celui dans lequel les prestations sont décomposées, sur la base d'un détail estimatif établi par le maître d'ouvrage</a:t>
          </a:r>
        </a:p>
      </dgm:t>
    </dgm:pt>
    <dgm:pt modelId="{FC87106E-3394-43A4-BCC8-D5F1D827C8ED}" type="parTrans" cxnId="{5BD6FA5A-5812-4403-88F9-4348D832CCCF}">
      <dgm:prSet/>
      <dgm:spPr/>
      <dgm:t>
        <a:bodyPr/>
        <a:lstStyle/>
        <a:p>
          <a:endParaRPr lang="fr-FR"/>
        </a:p>
      </dgm:t>
    </dgm:pt>
    <dgm:pt modelId="{FCC84512-558E-4620-B9F9-0B3C7927B757}" type="sibTrans" cxnId="{5BD6FA5A-5812-4403-88F9-4348D832CCCF}">
      <dgm:prSet/>
      <dgm:spPr/>
      <dgm:t>
        <a:bodyPr/>
        <a:lstStyle/>
        <a:p>
          <a:endParaRPr lang="fr-FR"/>
        </a:p>
      </dgm:t>
    </dgm:pt>
    <dgm:pt modelId="{835E86EA-80B8-4FA9-950B-B4D3E6360F89}">
      <dgm:prSet phldrT="[Texte]" custT="1"/>
      <dgm:spPr>
        <a:solidFill>
          <a:schemeClr val="accent4">
            <a:lumMod val="20000"/>
            <a:lumOff val="80000"/>
          </a:schemeClr>
        </a:solidFill>
      </dgm:spPr>
      <dgm:t>
        <a:bodyPr/>
        <a:lstStyle/>
        <a:p>
          <a:pPr rtl="0"/>
          <a:r>
            <a:rPr lang="fr-FR" sz="1400" b="1" i="1" u="sng" dirty="0" smtClean="0">
              <a:solidFill>
                <a:schemeClr val="tx1"/>
              </a:solidFill>
            </a:rPr>
            <a:t>Marché à prix mixtes :</a:t>
          </a:r>
        </a:p>
      </dgm:t>
    </dgm:pt>
    <dgm:pt modelId="{3BE6C730-AA30-4F8E-B8DF-902CCFDCB511}" type="parTrans" cxnId="{9B28A4AF-8729-4682-AB09-0FEF763D3A99}">
      <dgm:prSet/>
      <dgm:spPr/>
      <dgm:t>
        <a:bodyPr/>
        <a:lstStyle/>
        <a:p>
          <a:endParaRPr lang="fr-FR"/>
        </a:p>
      </dgm:t>
    </dgm:pt>
    <dgm:pt modelId="{267ABABA-CAFC-4154-B687-B6811FEACB3E}" type="sibTrans" cxnId="{9B28A4AF-8729-4682-AB09-0FEF763D3A99}">
      <dgm:prSet/>
      <dgm:spPr/>
      <dgm:t>
        <a:bodyPr/>
        <a:lstStyle/>
        <a:p>
          <a:endParaRPr lang="fr-FR"/>
        </a:p>
      </dgm:t>
    </dgm:pt>
    <dgm:pt modelId="{882C8C57-EB41-492C-8E3C-0A313A146912}">
      <dgm:prSet phldrT="[Texte]"/>
      <dgm:spPr/>
      <dgm:t>
        <a:bodyPr/>
        <a:lstStyle/>
        <a:p>
          <a:pPr rtl="0"/>
          <a:endParaRPr lang="fr-FR" sz="1600" dirty="0"/>
        </a:p>
      </dgm:t>
    </dgm:pt>
    <dgm:pt modelId="{84B7B56D-6119-4BA6-B1F9-91854B010A2B}" type="parTrans" cxnId="{2F2AF169-09AA-46C0-B764-70B04B23975B}">
      <dgm:prSet/>
      <dgm:spPr/>
      <dgm:t>
        <a:bodyPr/>
        <a:lstStyle/>
        <a:p>
          <a:endParaRPr lang="fr-FR"/>
        </a:p>
      </dgm:t>
    </dgm:pt>
    <dgm:pt modelId="{CD491946-2D4A-431D-8F91-54C8680CC658}" type="sibTrans" cxnId="{2F2AF169-09AA-46C0-B764-70B04B23975B}">
      <dgm:prSet/>
      <dgm:spPr/>
      <dgm:t>
        <a:bodyPr/>
        <a:lstStyle/>
        <a:p>
          <a:endParaRPr lang="fr-FR"/>
        </a:p>
      </dgm:t>
    </dgm:pt>
    <dgm:pt modelId="{33DCCD4C-F37B-4AB6-996D-0A6B7916E2F2}">
      <dgm:prSet custT="1"/>
      <dgm:spPr>
        <a:solidFill>
          <a:schemeClr val="accent4">
            <a:lumMod val="20000"/>
            <a:lumOff val="80000"/>
          </a:schemeClr>
        </a:solidFill>
      </dgm:spPr>
      <dgm:t>
        <a:bodyPr/>
        <a:lstStyle/>
        <a:p>
          <a:r>
            <a:rPr lang="fr-FR" sz="1400" b="1" i="1" u="sng" dirty="0" smtClean="0">
              <a:solidFill>
                <a:schemeClr val="tx1"/>
              </a:solidFill>
            </a:rPr>
            <a:t>Marché à prix ferme</a:t>
          </a:r>
        </a:p>
      </dgm:t>
    </dgm:pt>
    <dgm:pt modelId="{A092CC71-6057-4584-8BC0-E4B274D6D907}" type="parTrans" cxnId="{292DA52C-6BEA-46BE-85C9-74D79B638230}">
      <dgm:prSet/>
      <dgm:spPr/>
      <dgm:t>
        <a:bodyPr/>
        <a:lstStyle/>
        <a:p>
          <a:endParaRPr lang="fr-FR"/>
        </a:p>
      </dgm:t>
    </dgm:pt>
    <dgm:pt modelId="{4073812B-7D3B-459E-8103-7287C3D2ED6A}" type="sibTrans" cxnId="{292DA52C-6BEA-46BE-85C9-74D79B638230}">
      <dgm:prSet/>
      <dgm:spPr/>
      <dgm:t>
        <a:bodyPr/>
        <a:lstStyle/>
        <a:p>
          <a:endParaRPr lang="fr-FR"/>
        </a:p>
      </dgm:t>
    </dgm:pt>
    <dgm:pt modelId="{EEBBEE48-C710-48A4-9347-7A282FBFE44F}">
      <dgm:prSet custT="1"/>
      <dgm:spPr>
        <a:solidFill>
          <a:schemeClr val="accent4">
            <a:lumMod val="20000"/>
            <a:lumOff val="80000"/>
          </a:schemeClr>
        </a:solidFill>
      </dgm:spPr>
      <dgm:t>
        <a:bodyPr/>
        <a:lstStyle/>
        <a:p>
          <a:pPr rtl="0"/>
          <a:r>
            <a:rPr lang="fr-FR" sz="1400" b="1" i="1" u="sng" dirty="0" smtClean="0">
              <a:solidFill>
                <a:schemeClr val="tx1"/>
              </a:solidFill>
            </a:rPr>
            <a:t>Marché à prix révisable</a:t>
          </a:r>
        </a:p>
      </dgm:t>
    </dgm:pt>
    <dgm:pt modelId="{CC8B34FD-D68F-4C00-8785-01D208B6A6F4}" type="parTrans" cxnId="{5A3F4D4D-5DC7-4DBA-BA46-BC5F9304B3F4}">
      <dgm:prSet/>
      <dgm:spPr/>
      <dgm:t>
        <a:bodyPr/>
        <a:lstStyle/>
        <a:p>
          <a:endParaRPr lang="fr-FR"/>
        </a:p>
      </dgm:t>
    </dgm:pt>
    <dgm:pt modelId="{AE31B1FA-F9D8-4AE8-94A7-B871395BF980}" type="sibTrans" cxnId="{5A3F4D4D-5DC7-4DBA-BA46-BC5F9304B3F4}">
      <dgm:prSet/>
      <dgm:spPr/>
      <dgm:t>
        <a:bodyPr/>
        <a:lstStyle/>
        <a:p>
          <a:endParaRPr lang="fr-FR"/>
        </a:p>
      </dgm:t>
    </dgm:pt>
    <dgm:pt modelId="{61A57617-ECA5-4ABD-B80E-963FD4B9BB88}">
      <dgm:prSet custT="1"/>
      <dgm:spPr/>
      <dgm:t>
        <a:bodyPr/>
        <a:lstStyle/>
        <a:p>
          <a:r>
            <a:rPr lang="fr-FR" sz="1800" dirty="0" smtClean="0"/>
            <a:t>Le marché est dit à prix mixtes lorsqu'il comprend des prestations rémunérées en partie sur la base d'un prix global et en partie sur la base de prix unitaires.</a:t>
          </a:r>
        </a:p>
      </dgm:t>
    </dgm:pt>
    <dgm:pt modelId="{6DD79841-2021-46B6-B894-9F891B045744}" type="parTrans" cxnId="{F372B955-BF29-4119-AF3D-BA23418E3CBB}">
      <dgm:prSet/>
      <dgm:spPr/>
      <dgm:t>
        <a:bodyPr/>
        <a:lstStyle/>
        <a:p>
          <a:endParaRPr lang="fr-FR"/>
        </a:p>
      </dgm:t>
    </dgm:pt>
    <dgm:pt modelId="{6E66B7BF-D4C6-4A85-B422-84D17D5114A8}" type="sibTrans" cxnId="{F372B955-BF29-4119-AF3D-BA23418E3CBB}">
      <dgm:prSet/>
      <dgm:spPr/>
      <dgm:t>
        <a:bodyPr/>
        <a:lstStyle/>
        <a:p>
          <a:endParaRPr lang="fr-FR"/>
        </a:p>
      </dgm:t>
    </dgm:pt>
    <dgm:pt modelId="{C9B20310-5AB5-447B-9A28-CDE05945E71C}">
      <dgm:prSet/>
      <dgm:spPr/>
      <dgm:t>
        <a:bodyPr/>
        <a:lstStyle/>
        <a:p>
          <a:endParaRPr lang="fr-FR" sz="1600" dirty="0"/>
        </a:p>
      </dgm:t>
    </dgm:pt>
    <dgm:pt modelId="{0F6D2F13-256A-43E0-AC7F-56CB49F4B55A}" type="parTrans" cxnId="{CB89DF88-959C-4935-AED0-C5AB3D022872}">
      <dgm:prSet/>
      <dgm:spPr/>
      <dgm:t>
        <a:bodyPr/>
        <a:lstStyle/>
        <a:p>
          <a:endParaRPr lang="fr-FR"/>
        </a:p>
      </dgm:t>
    </dgm:pt>
    <dgm:pt modelId="{5F51D608-713D-4770-A4F0-688DE23117C2}" type="sibTrans" cxnId="{CB89DF88-959C-4935-AED0-C5AB3D022872}">
      <dgm:prSet/>
      <dgm:spPr/>
      <dgm:t>
        <a:bodyPr/>
        <a:lstStyle/>
        <a:p>
          <a:endParaRPr lang="fr-FR"/>
        </a:p>
      </dgm:t>
    </dgm:pt>
    <dgm:pt modelId="{4827F6B8-F5F5-4DDA-955A-1E033FE0BB11}">
      <dgm:prSet custT="1"/>
      <dgm:spPr/>
      <dgm:t>
        <a:bodyPr/>
        <a:lstStyle/>
        <a:p>
          <a:r>
            <a:rPr lang="fr-FR" sz="1800" dirty="0" smtClean="0"/>
            <a:t>Le prix du marché est ferme lorsqu'il ne peut être modifié à raison des variations économiques survenues pendant le délai de son exécution</a:t>
          </a:r>
          <a:r>
            <a:rPr lang="fr-FR" sz="1600" dirty="0" smtClean="0"/>
            <a:t>.</a:t>
          </a:r>
          <a:endParaRPr lang="fr-FR" sz="1600" dirty="0"/>
        </a:p>
      </dgm:t>
    </dgm:pt>
    <dgm:pt modelId="{48E5C7C9-F1D6-4F02-9730-88719DE50BC5}" type="parTrans" cxnId="{8D970CFE-EAFE-49D6-9791-C4D52B731640}">
      <dgm:prSet/>
      <dgm:spPr/>
      <dgm:t>
        <a:bodyPr/>
        <a:lstStyle/>
        <a:p>
          <a:endParaRPr lang="fr-FR"/>
        </a:p>
      </dgm:t>
    </dgm:pt>
    <dgm:pt modelId="{3A296DBC-AF45-4D3E-815A-4B223DCCDB47}" type="sibTrans" cxnId="{8D970CFE-EAFE-49D6-9791-C4D52B731640}">
      <dgm:prSet/>
      <dgm:spPr/>
      <dgm:t>
        <a:bodyPr/>
        <a:lstStyle/>
        <a:p>
          <a:endParaRPr lang="fr-FR"/>
        </a:p>
      </dgm:t>
    </dgm:pt>
    <dgm:pt modelId="{B9465B5A-9F26-4DD6-AD35-FA49401EA204}">
      <dgm:prSet/>
      <dgm:spPr/>
      <dgm:t>
        <a:bodyPr/>
        <a:lstStyle/>
        <a:p>
          <a:endParaRPr lang="fr-FR" sz="1600" dirty="0"/>
        </a:p>
      </dgm:t>
    </dgm:pt>
    <dgm:pt modelId="{6EA7AB2B-9EFC-40F3-82BF-8E74E1DAEB89}" type="parTrans" cxnId="{12793D12-34C6-4EF2-B7CE-523579E538FE}">
      <dgm:prSet/>
      <dgm:spPr/>
      <dgm:t>
        <a:bodyPr/>
        <a:lstStyle/>
        <a:p>
          <a:endParaRPr lang="fr-FR"/>
        </a:p>
      </dgm:t>
    </dgm:pt>
    <dgm:pt modelId="{D2D8D3AF-D136-428F-8DA4-A809331D7628}" type="sibTrans" cxnId="{12793D12-34C6-4EF2-B7CE-523579E538FE}">
      <dgm:prSet/>
      <dgm:spPr/>
      <dgm:t>
        <a:bodyPr/>
        <a:lstStyle/>
        <a:p>
          <a:endParaRPr lang="fr-FR"/>
        </a:p>
      </dgm:t>
    </dgm:pt>
    <dgm:pt modelId="{937EB3CC-8DDB-47A8-A924-B238C2571286}">
      <dgm:prSet custT="1"/>
      <dgm:spPr/>
      <dgm:t>
        <a:bodyPr/>
        <a:lstStyle/>
        <a:p>
          <a:r>
            <a:rPr lang="fr-FR" sz="1800" dirty="0" smtClean="0"/>
            <a:t>Le prix du marché est révisable lorsqu'il peut être modifié en raison des variations économiques en cours d'exécution de la prestation</a:t>
          </a:r>
        </a:p>
      </dgm:t>
    </dgm:pt>
    <dgm:pt modelId="{453BD1FB-0A37-4726-8DEB-7CC782D14419}" type="parTrans" cxnId="{16EB9E8B-8F66-426B-9667-3CD068E7B642}">
      <dgm:prSet/>
      <dgm:spPr/>
      <dgm:t>
        <a:bodyPr/>
        <a:lstStyle/>
        <a:p>
          <a:endParaRPr lang="fr-FR"/>
        </a:p>
      </dgm:t>
    </dgm:pt>
    <dgm:pt modelId="{E482C9BC-9AED-4E15-9E90-F1524E762E6A}" type="sibTrans" cxnId="{16EB9E8B-8F66-426B-9667-3CD068E7B642}">
      <dgm:prSet/>
      <dgm:spPr/>
      <dgm:t>
        <a:bodyPr/>
        <a:lstStyle/>
        <a:p>
          <a:endParaRPr lang="fr-FR"/>
        </a:p>
      </dgm:t>
    </dgm:pt>
    <dgm:pt modelId="{FFF97B7C-7A11-49E4-BD26-45589D29A4D1}" type="pres">
      <dgm:prSet presAssocID="{35FB1B61-95E4-4F94-B28E-21772091E497}" presName="linearFlow" presStyleCnt="0">
        <dgm:presLayoutVars>
          <dgm:dir/>
          <dgm:animLvl val="lvl"/>
          <dgm:resizeHandles val="exact"/>
        </dgm:presLayoutVars>
      </dgm:prSet>
      <dgm:spPr/>
      <dgm:t>
        <a:bodyPr/>
        <a:lstStyle/>
        <a:p>
          <a:endParaRPr lang="fr-FR"/>
        </a:p>
      </dgm:t>
    </dgm:pt>
    <dgm:pt modelId="{A0A18AA7-54AB-4EBE-904A-912ED0D11200}" type="pres">
      <dgm:prSet presAssocID="{69F618C6-0CAA-4188-9B9E-B10874B8675A}" presName="composite" presStyleCnt="0"/>
      <dgm:spPr/>
    </dgm:pt>
    <dgm:pt modelId="{79D581C6-7029-47BF-9642-A544F7C914B7}" type="pres">
      <dgm:prSet presAssocID="{69F618C6-0CAA-4188-9B9E-B10874B8675A}" presName="parentText" presStyleLbl="alignNode1" presStyleIdx="0" presStyleCnt="5">
        <dgm:presLayoutVars>
          <dgm:chMax val="1"/>
          <dgm:bulletEnabled val="1"/>
        </dgm:presLayoutVars>
      </dgm:prSet>
      <dgm:spPr/>
      <dgm:t>
        <a:bodyPr/>
        <a:lstStyle/>
        <a:p>
          <a:endParaRPr lang="fr-FR"/>
        </a:p>
      </dgm:t>
    </dgm:pt>
    <dgm:pt modelId="{9F805661-A0E1-427E-B0D5-93E4F0C4A669}" type="pres">
      <dgm:prSet presAssocID="{69F618C6-0CAA-4188-9B9E-B10874B8675A}" presName="descendantText" presStyleLbl="alignAcc1" presStyleIdx="0" presStyleCnt="5">
        <dgm:presLayoutVars>
          <dgm:bulletEnabled val="1"/>
        </dgm:presLayoutVars>
      </dgm:prSet>
      <dgm:spPr/>
      <dgm:t>
        <a:bodyPr/>
        <a:lstStyle/>
        <a:p>
          <a:endParaRPr lang="fr-FR"/>
        </a:p>
      </dgm:t>
    </dgm:pt>
    <dgm:pt modelId="{08E9B302-7B7A-4969-862A-125DD117FCAA}" type="pres">
      <dgm:prSet presAssocID="{F02AC72D-B322-4A08-9642-09A6F4D6F89E}" presName="sp" presStyleCnt="0"/>
      <dgm:spPr/>
    </dgm:pt>
    <dgm:pt modelId="{AB980FB5-9124-41D9-9115-ADD0D9C74E97}" type="pres">
      <dgm:prSet presAssocID="{37B3A1B8-E9D0-42ED-AC1D-DB4368F62BBA}" presName="composite" presStyleCnt="0"/>
      <dgm:spPr/>
    </dgm:pt>
    <dgm:pt modelId="{72DBE9E5-7F45-4838-8A83-6AF7200FAA06}" type="pres">
      <dgm:prSet presAssocID="{37B3A1B8-E9D0-42ED-AC1D-DB4368F62BBA}" presName="parentText" presStyleLbl="alignNode1" presStyleIdx="1" presStyleCnt="5" custScaleX="110198">
        <dgm:presLayoutVars>
          <dgm:chMax val="1"/>
          <dgm:bulletEnabled val="1"/>
        </dgm:presLayoutVars>
      </dgm:prSet>
      <dgm:spPr/>
      <dgm:t>
        <a:bodyPr/>
        <a:lstStyle/>
        <a:p>
          <a:endParaRPr lang="fr-FR"/>
        </a:p>
      </dgm:t>
    </dgm:pt>
    <dgm:pt modelId="{E42124E9-3DB0-4A19-A1AA-A17C1ECA83CB}" type="pres">
      <dgm:prSet presAssocID="{37B3A1B8-E9D0-42ED-AC1D-DB4368F62BBA}" presName="descendantText" presStyleLbl="alignAcc1" presStyleIdx="1" presStyleCnt="5">
        <dgm:presLayoutVars>
          <dgm:bulletEnabled val="1"/>
        </dgm:presLayoutVars>
      </dgm:prSet>
      <dgm:spPr/>
      <dgm:t>
        <a:bodyPr/>
        <a:lstStyle/>
        <a:p>
          <a:endParaRPr lang="fr-FR"/>
        </a:p>
      </dgm:t>
    </dgm:pt>
    <dgm:pt modelId="{2EE6CB31-660A-49A0-9631-CF6F734066C0}" type="pres">
      <dgm:prSet presAssocID="{B03F6633-4962-4784-B352-1011C543FFB7}" presName="sp" presStyleCnt="0"/>
      <dgm:spPr/>
    </dgm:pt>
    <dgm:pt modelId="{432F7662-FB24-4906-8452-80E7F73B6EA2}" type="pres">
      <dgm:prSet presAssocID="{835E86EA-80B8-4FA9-950B-B4D3E6360F89}" presName="composite" presStyleCnt="0"/>
      <dgm:spPr/>
    </dgm:pt>
    <dgm:pt modelId="{40021543-2C23-4527-A5FF-FA534F597C76}" type="pres">
      <dgm:prSet presAssocID="{835E86EA-80B8-4FA9-950B-B4D3E6360F89}" presName="parentText" presStyleLbl="alignNode1" presStyleIdx="2" presStyleCnt="5">
        <dgm:presLayoutVars>
          <dgm:chMax val="1"/>
          <dgm:bulletEnabled val="1"/>
        </dgm:presLayoutVars>
      </dgm:prSet>
      <dgm:spPr/>
      <dgm:t>
        <a:bodyPr/>
        <a:lstStyle/>
        <a:p>
          <a:endParaRPr lang="fr-FR"/>
        </a:p>
      </dgm:t>
    </dgm:pt>
    <dgm:pt modelId="{D3569EF1-835B-4313-A98F-FAFCD9FE9A25}" type="pres">
      <dgm:prSet presAssocID="{835E86EA-80B8-4FA9-950B-B4D3E6360F89}" presName="descendantText" presStyleLbl="alignAcc1" presStyleIdx="2" presStyleCnt="5" custScaleY="130602">
        <dgm:presLayoutVars>
          <dgm:bulletEnabled val="1"/>
        </dgm:presLayoutVars>
      </dgm:prSet>
      <dgm:spPr/>
      <dgm:t>
        <a:bodyPr/>
        <a:lstStyle/>
        <a:p>
          <a:endParaRPr lang="fr-FR"/>
        </a:p>
      </dgm:t>
    </dgm:pt>
    <dgm:pt modelId="{90BC3C10-4431-4AD1-9A6D-F27214BD4712}" type="pres">
      <dgm:prSet presAssocID="{267ABABA-CAFC-4154-B687-B6811FEACB3E}" presName="sp" presStyleCnt="0"/>
      <dgm:spPr/>
    </dgm:pt>
    <dgm:pt modelId="{6D5D7DB0-0AC9-4D24-B415-EA69A13933BE}" type="pres">
      <dgm:prSet presAssocID="{33DCCD4C-F37B-4AB6-996D-0A6B7916E2F2}" presName="composite" presStyleCnt="0"/>
      <dgm:spPr/>
    </dgm:pt>
    <dgm:pt modelId="{1AA6B32B-A3A1-4BDF-AEAC-714B7AC80AEC}" type="pres">
      <dgm:prSet presAssocID="{33DCCD4C-F37B-4AB6-996D-0A6B7916E2F2}" presName="parentText" presStyleLbl="alignNode1" presStyleIdx="3" presStyleCnt="5">
        <dgm:presLayoutVars>
          <dgm:chMax val="1"/>
          <dgm:bulletEnabled val="1"/>
        </dgm:presLayoutVars>
      </dgm:prSet>
      <dgm:spPr/>
      <dgm:t>
        <a:bodyPr/>
        <a:lstStyle/>
        <a:p>
          <a:endParaRPr lang="fr-FR"/>
        </a:p>
      </dgm:t>
    </dgm:pt>
    <dgm:pt modelId="{013002E0-7674-4E6F-A5B2-9D51DBBCD2A6}" type="pres">
      <dgm:prSet presAssocID="{33DCCD4C-F37B-4AB6-996D-0A6B7916E2F2}" presName="descendantText" presStyleLbl="alignAcc1" presStyleIdx="3" presStyleCnt="5">
        <dgm:presLayoutVars>
          <dgm:bulletEnabled val="1"/>
        </dgm:presLayoutVars>
      </dgm:prSet>
      <dgm:spPr/>
      <dgm:t>
        <a:bodyPr/>
        <a:lstStyle/>
        <a:p>
          <a:endParaRPr lang="fr-FR"/>
        </a:p>
      </dgm:t>
    </dgm:pt>
    <dgm:pt modelId="{672B273C-A582-4130-9E8B-A465D36FED5C}" type="pres">
      <dgm:prSet presAssocID="{4073812B-7D3B-459E-8103-7287C3D2ED6A}" presName="sp" presStyleCnt="0"/>
      <dgm:spPr/>
    </dgm:pt>
    <dgm:pt modelId="{0149A244-1721-4F4D-A6D9-5D9CDFE8C70E}" type="pres">
      <dgm:prSet presAssocID="{EEBBEE48-C710-48A4-9347-7A282FBFE44F}" presName="composite" presStyleCnt="0"/>
      <dgm:spPr/>
    </dgm:pt>
    <dgm:pt modelId="{36E7B1F4-EBFE-4DC3-A6E0-B77E1C8C15BB}" type="pres">
      <dgm:prSet presAssocID="{EEBBEE48-C710-48A4-9347-7A282FBFE44F}" presName="parentText" presStyleLbl="alignNode1" presStyleIdx="4" presStyleCnt="5">
        <dgm:presLayoutVars>
          <dgm:chMax val="1"/>
          <dgm:bulletEnabled val="1"/>
        </dgm:presLayoutVars>
      </dgm:prSet>
      <dgm:spPr/>
      <dgm:t>
        <a:bodyPr/>
        <a:lstStyle/>
        <a:p>
          <a:endParaRPr lang="fr-FR"/>
        </a:p>
      </dgm:t>
    </dgm:pt>
    <dgm:pt modelId="{1C96D933-73F6-41DF-9563-EF9C7D38CC71}" type="pres">
      <dgm:prSet presAssocID="{EEBBEE48-C710-48A4-9347-7A282FBFE44F}" presName="descendantText" presStyleLbl="alignAcc1" presStyleIdx="4" presStyleCnt="5">
        <dgm:presLayoutVars>
          <dgm:bulletEnabled val="1"/>
        </dgm:presLayoutVars>
      </dgm:prSet>
      <dgm:spPr/>
      <dgm:t>
        <a:bodyPr/>
        <a:lstStyle/>
        <a:p>
          <a:endParaRPr lang="fr-FR"/>
        </a:p>
      </dgm:t>
    </dgm:pt>
  </dgm:ptLst>
  <dgm:cxnLst>
    <dgm:cxn modelId="{12793D12-34C6-4EF2-B7CE-523579E538FE}" srcId="{EEBBEE48-C710-48A4-9347-7A282FBFE44F}" destId="{B9465B5A-9F26-4DD6-AD35-FA49401EA204}" srcOrd="0" destOrd="0" parTransId="{6EA7AB2B-9EFC-40F3-82BF-8E74E1DAEB89}" sibTransId="{D2D8D3AF-D136-428F-8DA4-A809331D7628}"/>
    <dgm:cxn modelId="{2F280375-504C-4A52-86A2-3B9D7C89B682}" type="presOf" srcId="{EEBBEE48-C710-48A4-9347-7A282FBFE44F}" destId="{36E7B1F4-EBFE-4DC3-A6E0-B77E1C8C15BB}" srcOrd="0" destOrd="0" presId="urn:microsoft.com/office/officeart/2005/8/layout/chevron2"/>
    <dgm:cxn modelId="{292DA52C-6BEA-46BE-85C9-74D79B638230}" srcId="{35FB1B61-95E4-4F94-B28E-21772091E497}" destId="{33DCCD4C-F37B-4AB6-996D-0A6B7916E2F2}" srcOrd="3" destOrd="0" parTransId="{A092CC71-6057-4584-8BC0-E4B274D6D907}" sibTransId="{4073812B-7D3B-459E-8103-7287C3D2ED6A}"/>
    <dgm:cxn modelId="{2F2AF169-09AA-46C0-B764-70B04B23975B}" srcId="{835E86EA-80B8-4FA9-950B-B4D3E6360F89}" destId="{882C8C57-EB41-492C-8E3C-0A313A146912}" srcOrd="0" destOrd="0" parTransId="{84B7B56D-6119-4BA6-B1F9-91854B010A2B}" sibTransId="{CD491946-2D4A-431D-8F91-54C8680CC658}"/>
    <dgm:cxn modelId="{5BD6FA5A-5812-4403-88F9-4348D832CCCF}" srcId="{37B3A1B8-E9D0-42ED-AC1D-DB4368F62BBA}" destId="{576E1757-A094-41C8-AE41-D1AC5D9FF1ED}" srcOrd="0" destOrd="0" parTransId="{FC87106E-3394-43A4-BCC8-D5F1D827C8ED}" sibTransId="{FCC84512-558E-4620-B9F9-0B3C7927B757}"/>
    <dgm:cxn modelId="{02102AF9-E0A9-4007-B5CC-E3FB2DFC90FA}" type="presOf" srcId="{4827F6B8-F5F5-4DDA-955A-1E033FE0BB11}" destId="{013002E0-7674-4E6F-A5B2-9D51DBBCD2A6}" srcOrd="0" destOrd="1" presId="urn:microsoft.com/office/officeart/2005/8/layout/chevron2"/>
    <dgm:cxn modelId="{CB89DF88-959C-4935-AED0-C5AB3D022872}" srcId="{33DCCD4C-F37B-4AB6-996D-0A6B7916E2F2}" destId="{C9B20310-5AB5-447B-9A28-CDE05945E71C}" srcOrd="0" destOrd="0" parTransId="{0F6D2F13-256A-43E0-AC7F-56CB49F4B55A}" sibTransId="{5F51D608-713D-4770-A4F0-688DE23117C2}"/>
    <dgm:cxn modelId="{767103B3-4DDF-42E9-9C67-DDD364BB3041}" srcId="{69F618C6-0CAA-4188-9B9E-B10874B8675A}" destId="{A3BB6EC1-137C-42D9-B667-81EF301AB6DC}" srcOrd="0" destOrd="0" parTransId="{A35CBE4E-102B-45A5-BB46-B8A0B31CD5B8}" sibTransId="{1A4FC6BC-E24C-454F-B7B6-06A3D0DF17E5}"/>
    <dgm:cxn modelId="{F372B955-BF29-4119-AF3D-BA23418E3CBB}" srcId="{835E86EA-80B8-4FA9-950B-B4D3E6360F89}" destId="{61A57617-ECA5-4ABD-B80E-963FD4B9BB88}" srcOrd="1" destOrd="0" parTransId="{6DD79841-2021-46B6-B894-9F891B045744}" sibTransId="{6E66B7BF-D4C6-4A85-B422-84D17D5114A8}"/>
    <dgm:cxn modelId="{904EDB2A-CB66-4133-961A-1D57D04E5864}" type="presOf" srcId="{937EB3CC-8DDB-47A8-A924-B238C2571286}" destId="{1C96D933-73F6-41DF-9563-EF9C7D38CC71}" srcOrd="0" destOrd="1" presId="urn:microsoft.com/office/officeart/2005/8/layout/chevron2"/>
    <dgm:cxn modelId="{16EB9E8B-8F66-426B-9667-3CD068E7B642}" srcId="{EEBBEE48-C710-48A4-9347-7A282FBFE44F}" destId="{937EB3CC-8DDB-47A8-A924-B238C2571286}" srcOrd="1" destOrd="0" parTransId="{453BD1FB-0A37-4726-8DEB-7CC782D14419}" sibTransId="{E482C9BC-9AED-4E15-9E90-F1524E762E6A}"/>
    <dgm:cxn modelId="{7FF6E609-5FA8-4578-B84E-0A89C93B44BB}" type="presOf" srcId="{C9B20310-5AB5-447B-9A28-CDE05945E71C}" destId="{013002E0-7674-4E6F-A5B2-9D51DBBCD2A6}" srcOrd="0" destOrd="0" presId="urn:microsoft.com/office/officeart/2005/8/layout/chevron2"/>
    <dgm:cxn modelId="{EB4C9544-526D-4D92-96E0-1AEB94F0F767}" type="presOf" srcId="{882C8C57-EB41-492C-8E3C-0A313A146912}" destId="{D3569EF1-835B-4313-A98F-FAFCD9FE9A25}" srcOrd="0" destOrd="0" presId="urn:microsoft.com/office/officeart/2005/8/layout/chevron2"/>
    <dgm:cxn modelId="{75E4EC7F-B0A4-430A-B775-6D19F69DA621}" type="presOf" srcId="{576E1757-A094-41C8-AE41-D1AC5D9FF1ED}" destId="{E42124E9-3DB0-4A19-A1AA-A17C1ECA83CB}" srcOrd="0" destOrd="0" presId="urn:microsoft.com/office/officeart/2005/8/layout/chevron2"/>
    <dgm:cxn modelId="{2A63F4DC-BB02-416B-97F3-0E1C814D8C64}" type="presOf" srcId="{35FB1B61-95E4-4F94-B28E-21772091E497}" destId="{FFF97B7C-7A11-49E4-BD26-45589D29A4D1}" srcOrd="0" destOrd="0" presId="urn:microsoft.com/office/officeart/2005/8/layout/chevron2"/>
    <dgm:cxn modelId="{C0ED0B48-7DFC-47B5-8AA9-835B25E74FAF}" type="presOf" srcId="{61A57617-ECA5-4ABD-B80E-963FD4B9BB88}" destId="{D3569EF1-835B-4313-A98F-FAFCD9FE9A25}" srcOrd="0" destOrd="1" presId="urn:microsoft.com/office/officeart/2005/8/layout/chevron2"/>
    <dgm:cxn modelId="{9B28A4AF-8729-4682-AB09-0FEF763D3A99}" srcId="{35FB1B61-95E4-4F94-B28E-21772091E497}" destId="{835E86EA-80B8-4FA9-950B-B4D3E6360F89}" srcOrd="2" destOrd="0" parTransId="{3BE6C730-AA30-4F8E-B8DF-902CCFDCB511}" sibTransId="{267ABABA-CAFC-4154-B687-B6811FEACB3E}"/>
    <dgm:cxn modelId="{860E2705-4FA7-4C2E-AD47-E60C7426A1B9}" type="presOf" srcId="{B9465B5A-9F26-4DD6-AD35-FA49401EA204}" destId="{1C96D933-73F6-41DF-9563-EF9C7D38CC71}" srcOrd="0" destOrd="0" presId="urn:microsoft.com/office/officeart/2005/8/layout/chevron2"/>
    <dgm:cxn modelId="{8D970CFE-EAFE-49D6-9791-C4D52B731640}" srcId="{33DCCD4C-F37B-4AB6-996D-0A6B7916E2F2}" destId="{4827F6B8-F5F5-4DDA-955A-1E033FE0BB11}" srcOrd="1" destOrd="0" parTransId="{48E5C7C9-F1D6-4F02-9730-88719DE50BC5}" sibTransId="{3A296DBC-AF45-4D3E-815A-4B223DCCDB47}"/>
    <dgm:cxn modelId="{6DC31BE9-C072-463F-A6FA-B7F8F8949872}" type="presOf" srcId="{69F618C6-0CAA-4188-9B9E-B10874B8675A}" destId="{79D581C6-7029-47BF-9642-A544F7C914B7}" srcOrd="0" destOrd="0" presId="urn:microsoft.com/office/officeart/2005/8/layout/chevron2"/>
    <dgm:cxn modelId="{1159C34E-4182-452A-8908-D3B334AFD137}" type="presOf" srcId="{A3BB6EC1-137C-42D9-B667-81EF301AB6DC}" destId="{9F805661-A0E1-427E-B0D5-93E4F0C4A669}" srcOrd="0" destOrd="0" presId="urn:microsoft.com/office/officeart/2005/8/layout/chevron2"/>
    <dgm:cxn modelId="{5A3F4D4D-5DC7-4DBA-BA46-BC5F9304B3F4}" srcId="{35FB1B61-95E4-4F94-B28E-21772091E497}" destId="{EEBBEE48-C710-48A4-9347-7A282FBFE44F}" srcOrd="4" destOrd="0" parTransId="{CC8B34FD-D68F-4C00-8785-01D208B6A6F4}" sibTransId="{AE31B1FA-F9D8-4AE8-94A7-B871395BF980}"/>
    <dgm:cxn modelId="{A6DFCA42-C92A-422F-B8A0-BD92C67A0952}" srcId="{35FB1B61-95E4-4F94-B28E-21772091E497}" destId="{37B3A1B8-E9D0-42ED-AC1D-DB4368F62BBA}" srcOrd="1" destOrd="0" parTransId="{74C13822-3A2C-409C-8F85-10FD19FB7A25}" sibTransId="{B03F6633-4962-4784-B352-1011C543FFB7}"/>
    <dgm:cxn modelId="{CD88AB89-FE13-43C7-9960-FBAF92968678}" type="presOf" srcId="{835E86EA-80B8-4FA9-950B-B4D3E6360F89}" destId="{40021543-2C23-4527-A5FF-FA534F597C76}" srcOrd="0" destOrd="0" presId="urn:microsoft.com/office/officeart/2005/8/layout/chevron2"/>
    <dgm:cxn modelId="{391E78B6-9E1C-4AC9-B0D6-2B17427156A1}" type="presOf" srcId="{33DCCD4C-F37B-4AB6-996D-0A6B7916E2F2}" destId="{1AA6B32B-A3A1-4BDF-AEAC-714B7AC80AEC}" srcOrd="0" destOrd="0" presId="urn:microsoft.com/office/officeart/2005/8/layout/chevron2"/>
    <dgm:cxn modelId="{7FA1721B-B6F2-400E-B2D4-41D57B1EDF40}" type="presOf" srcId="{37B3A1B8-E9D0-42ED-AC1D-DB4368F62BBA}" destId="{72DBE9E5-7F45-4838-8A83-6AF7200FAA06}" srcOrd="0" destOrd="0" presId="urn:microsoft.com/office/officeart/2005/8/layout/chevron2"/>
    <dgm:cxn modelId="{2EA000E9-FB40-409E-9B53-59A822BCFD75}" srcId="{35FB1B61-95E4-4F94-B28E-21772091E497}" destId="{69F618C6-0CAA-4188-9B9E-B10874B8675A}" srcOrd="0" destOrd="0" parTransId="{B606E299-B737-4231-92D1-6F28051ED140}" sibTransId="{F02AC72D-B322-4A08-9642-09A6F4D6F89E}"/>
    <dgm:cxn modelId="{3EBC93A8-28FC-4004-857B-F1E32D8DC685}" type="presParOf" srcId="{FFF97B7C-7A11-49E4-BD26-45589D29A4D1}" destId="{A0A18AA7-54AB-4EBE-904A-912ED0D11200}" srcOrd="0" destOrd="0" presId="urn:microsoft.com/office/officeart/2005/8/layout/chevron2"/>
    <dgm:cxn modelId="{FB237851-A0A3-49C0-B889-4C79FCF75A01}" type="presParOf" srcId="{A0A18AA7-54AB-4EBE-904A-912ED0D11200}" destId="{79D581C6-7029-47BF-9642-A544F7C914B7}" srcOrd="0" destOrd="0" presId="urn:microsoft.com/office/officeart/2005/8/layout/chevron2"/>
    <dgm:cxn modelId="{FF5D3982-C353-4CC9-9ECD-8B23A984650C}" type="presParOf" srcId="{A0A18AA7-54AB-4EBE-904A-912ED0D11200}" destId="{9F805661-A0E1-427E-B0D5-93E4F0C4A669}" srcOrd="1" destOrd="0" presId="urn:microsoft.com/office/officeart/2005/8/layout/chevron2"/>
    <dgm:cxn modelId="{D995DEB4-0AA9-4FF6-A441-C452E42F0957}" type="presParOf" srcId="{FFF97B7C-7A11-49E4-BD26-45589D29A4D1}" destId="{08E9B302-7B7A-4969-862A-125DD117FCAA}" srcOrd="1" destOrd="0" presId="urn:microsoft.com/office/officeart/2005/8/layout/chevron2"/>
    <dgm:cxn modelId="{0626CB31-7B7C-4748-96FD-F97DF854A1A4}" type="presParOf" srcId="{FFF97B7C-7A11-49E4-BD26-45589D29A4D1}" destId="{AB980FB5-9124-41D9-9115-ADD0D9C74E97}" srcOrd="2" destOrd="0" presId="urn:microsoft.com/office/officeart/2005/8/layout/chevron2"/>
    <dgm:cxn modelId="{B24005D6-8FF9-478C-96A9-6339CA9E9EDC}" type="presParOf" srcId="{AB980FB5-9124-41D9-9115-ADD0D9C74E97}" destId="{72DBE9E5-7F45-4838-8A83-6AF7200FAA06}" srcOrd="0" destOrd="0" presId="urn:microsoft.com/office/officeart/2005/8/layout/chevron2"/>
    <dgm:cxn modelId="{9874F57A-D5D9-48B0-B88D-50AEA75E7A35}" type="presParOf" srcId="{AB980FB5-9124-41D9-9115-ADD0D9C74E97}" destId="{E42124E9-3DB0-4A19-A1AA-A17C1ECA83CB}" srcOrd="1" destOrd="0" presId="urn:microsoft.com/office/officeart/2005/8/layout/chevron2"/>
    <dgm:cxn modelId="{C639169C-CEE0-4094-AE83-34AC8303701D}" type="presParOf" srcId="{FFF97B7C-7A11-49E4-BD26-45589D29A4D1}" destId="{2EE6CB31-660A-49A0-9631-CF6F734066C0}" srcOrd="3" destOrd="0" presId="urn:microsoft.com/office/officeart/2005/8/layout/chevron2"/>
    <dgm:cxn modelId="{B49E750B-26ED-4721-B86B-AB1E760B7F50}" type="presParOf" srcId="{FFF97B7C-7A11-49E4-BD26-45589D29A4D1}" destId="{432F7662-FB24-4906-8452-80E7F73B6EA2}" srcOrd="4" destOrd="0" presId="urn:microsoft.com/office/officeart/2005/8/layout/chevron2"/>
    <dgm:cxn modelId="{32352FD5-D379-4A9D-AF33-B279E16C38BB}" type="presParOf" srcId="{432F7662-FB24-4906-8452-80E7F73B6EA2}" destId="{40021543-2C23-4527-A5FF-FA534F597C76}" srcOrd="0" destOrd="0" presId="urn:microsoft.com/office/officeart/2005/8/layout/chevron2"/>
    <dgm:cxn modelId="{94D90614-62F9-4331-A9A2-C669317A113A}" type="presParOf" srcId="{432F7662-FB24-4906-8452-80E7F73B6EA2}" destId="{D3569EF1-835B-4313-A98F-FAFCD9FE9A25}" srcOrd="1" destOrd="0" presId="urn:microsoft.com/office/officeart/2005/8/layout/chevron2"/>
    <dgm:cxn modelId="{3BD1B186-43B5-45EA-A523-9402569A76A4}" type="presParOf" srcId="{FFF97B7C-7A11-49E4-BD26-45589D29A4D1}" destId="{90BC3C10-4431-4AD1-9A6D-F27214BD4712}" srcOrd="5" destOrd="0" presId="urn:microsoft.com/office/officeart/2005/8/layout/chevron2"/>
    <dgm:cxn modelId="{9FFD5F7C-3923-490B-A661-6E3AA04656AB}" type="presParOf" srcId="{FFF97B7C-7A11-49E4-BD26-45589D29A4D1}" destId="{6D5D7DB0-0AC9-4D24-B415-EA69A13933BE}" srcOrd="6" destOrd="0" presId="urn:microsoft.com/office/officeart/2005/8/layout/chevron2"/>
    <dgm:cxn modelId="{A4A2767F-0EE4-4C69-A559-1BE0EF7A7604}" type="presParOf" srcId="{6D5D7DB0-0AC9-4D24-B415-EA69A13933BE}" destId="{1AA6B32B-A3A1-4BDF-AEAC-714B7AC80AEC}" srcOrd="0" destOrd="0" presId="urn:microsoft.com/office/officeart/2005/8/layout/chevron2"/>
    <dgm:cxn modelId="{4A65EA5C-0403-4972-832C-E7FA715956C9}" type="presParOf" srcId="{6D5D7DB0-0AC9-4D24-B415-EA69A13933BE}" destId="{013002E0-7674-4E6F-A5B2-9D51DBBCD2A6}" srcOrd="1" destOrd="0" presId="urn:microsoft.com/office/officeart/2005/8/layout/chevron2"/>
    <dgm:cxn modelId="{E8763AC3-E8A7-4282-BB8F-C70F44DE1027}" type="presParOf" srcId="{FFF97B7C-7A11-49E4-BD26-45589D29A4D1}" destId="{672B273C-A582-4130-9E8B-A465D36FED5C}" srcOrd="7" destOrd="0" presId="urn:microsoft.com/office/officeart/2005/8/layout/chevron2"/>
    <dgm:cxn modelId="{0C20E512-89D5-4A9B-8F55-E399BEFD6657}" type="presParOf" srcId="{FFF97B7C-7A11-49E4-BD26-45589D29A4D1}" destId="{0149A244-1721-4F4D-A6D9-5D9CDFE8C70E}" srcOrd="8" destOrd="0" presId="urn:microsoft.com/office/officeart/2005/8/layout/chevron2"/>
    <dgm:cxn modelId="{990CE91E-6233-4627-8354-970497C605A1}" type="presParOf" srcId="{0149A244-1721-4F4D-A6D9-5D9CDFE8C70E}" destId="{36E7B1F4-EBFE-4DC3-A6E0-B77E1C8C15BB}" srcOrd="0" destOrd="0" presId="urn:microsoft.com/office/officeart/2005/8/layout/chevron2"/>
    <dgm:cxn modelId="{B42174F2-80CB-4714-B83F-DE24AB4BAE6B}" type="presParOf" srcId="{0149A244-1721-4F4D-A6D9-5D9CDFE8C70E}" destId="{1C96D933-73F6-41DF-9563-EF9C7D38CC71}" srcOrd="1" destOrd="0" presId="urn:microsoft.com/office/officeart/2005/8/layout/chevron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9D581C6-7029-47BF-9642-A544F7C914B7}">
      <dsp:nvSpPr>
        <dsp:cNvPr id="0" name=""/>
        <dsp:cNvSpPr/>
      </dsp:nvSpPr>
      <dsp:spPr>
        <a:xfrm rot="5400000">
          <a:off x="-210908" y="198185"/>
          <a:ext cx="1256555" cy="879589"/>
        </a:xfrm>
        <a:prstGeom prst="chevron">
          <a:avLst/>
        </a:prstGeom>
        <a:solidFill>
          <a:schemeClr val="accent4">
            <a:lumMod val="20000"/>
            <a:lumOff val="80000"/>
          </a:schemeClr>
        </a:solidFill>
        <a:ln w="9525" cap="flat" cmpd="sng" algn="ctr">
          <a:solidFill>
            <a:schemeClr val="accent1">
              <a:hueOff val="0"/>
              <a:satOff val="0"/>
              <a:lumOff val="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r-FR" sz="1400" b="1" i="1" u="sng" kern="1200" dirty="0" smtClean="0">
              <a:solidFill>
                <a:schemeClr val="tx1"/>
              </a:solidFill>
            </a:rPr>
            <a:t>Marché à prix global</a:t>
          </a:r>
          <a:r>
            <a:rPr lang="fr-FR" sz="1200" b="1" u="sng" kern="1200" dirty="0" smtClean="0"/>
            <a:t> </a:t>
          </a:r>
          <a:endParaRPr lang="fr-FR" sz="1200" kern="1200" dirty="0"/>
        </a:p>
      </dsp:txBody>
      <dsp:txXfrm rot="5400000">
        <a:off x="-210908" y="198185"/>
        <a:ext cx="1256555" cy="879589"/>
      </dsp:txXfrm>
    </dsp:sp>
    <dsp:sp modelId="{9F805661-A0E1-427E-B0D5-93E4F0C4A669}">
      <dsp:nvSpPr>
        <dsp:cNvPr id="0" name=""/>
        <dsp:cNvSpPr/>
      </dsp:nvSpPr>
      <dsp:spPr>
        <a:xfrm rot="5400000">
          <a:off x="4365258" y="-3498391"/>
          <a:ext cx="817190" cy="7833378"/>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fr-FR" sz="1800" kern="1200" dirty="0" smtClean="0"/>
            <a:t>Le marché à prix global est celui dans lequel un prix forfaitaire couvre l'ensemble des prestations qui font l'objet du marché</a:t>
          </a:r>
        </a:p>
      </dsp:txBody>
      <dsp:txXfrm rot="5400000">
        <a:off x="4365258" y="-3498391"/>
        <a:ext cx="817190" cy="7833378"/>
      </dsp:txXfrm>
    </dsp:sp>
    <dsp:sp modelId="{72DBE9E5-7F45-4838-8A83-6AF7200FAA06}">
      <dsp:nvSpPr>
        <dsp:cNvPr id="0" name=""/>
        <dsp:cNvSpPr/>
      </dsp:nvSpPr>
      <dsp:spPr>
        <a:xfrm rot="5400000">
          <a:off x="-166058" y="1297268"/>
          <a:ext cx="1256555" cy="969289"/>
        </a:xfrm>
        <a:prstGeom prst="chevron">
          <a:avLst/>
        </a:prstGeom>
        <a:solidFill>
          <a:schemeClr val="accent4">
            <a:lumMod val="20000"/>
            <a:lumOff val="80000"/>
          </a:schemeClr>
        </a:solidFill>
        <a:ln w="9525" cap="flat" cmpd="sng" algn="ctr">
          <a:solidFill>
            <a:schemeClr val="accent1">
              <a:hueOff val="0"/>
              <a:satOff val="0"/>
              <a:lumOff val="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r-FR" sz="1400" b="1" i="1" u="sng" kern="1200" dirty="0" smtClean="0">
              <a:solidFill>
                <a:schemeClr val="tx1"/>
              </a:solidFill>
            </a:rPr>
            <a:t>Marché à prix unitaires </a:t>
          </a:r>
        </a:p>
      </dsp:txBody>
      <dsp:txXfrm rot="5400000">
        <a:off x="-166058" y="1297268"/>
        <a:ext cx="1256555" cy="969289"/>
      </dsp:txXfrm>
    </dsp:sp>
    <dsp:sp modelId="{E42124E9-3DB0-4A19-A1AA-A17C1ECA83CB}">
      <dsp:nvSpPr>
        <dsp:cNvPr id="0" name=""/>
        <dsp:cNvSpPr/>
      </dsp:nvSpPr>
      <dsp:spPr>
        <a:xfrm rot="5400000">
          <a:off x="4410323" y="-2354673"/>
          <a:ext cx="816761" cy="7833378"/>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fr-FR" sz="1800" kern="1200" dirty="0" smtClean="0"/>
            <a:t>Le marché à prix unitaires est celui dans lequel les prestations sont décomposées, sur la base d'un détail estimatif établi par le maître d'ouvrage</a:t>
          </a:r>
        </a:p>
      </dsp:txBody>
      <dsp:txXfrm rot="5400000">
        <a:off x="4410323" y="-2354673"/>
        <a:ext cx="816761" cy="7833378"/>
      </dsp:txXfrm>
    </dsp:sp>
    <dsp:sp modelId="{40021543-2C23-4527-A5FF-FA534F597C76}">
      <dsp:nvSpPr>
        <dsp:cNvPr id="0" name=""/>
        <dsp:cNvSpPr/>
      </dsp:nvSpPr>
      <dsp:spPr>
        <a:xfrm rot="5400000">
          <a:off x="-210908" y="2611023"/>
          <a:ext cx="1256555" cy="879589"/>
        </a:xfrm>
        <a:prstGeom prst="chevron">
          <a:avLst/>
        </a:prstGeom>
        <a:solidFill>
          <a:schemeClr val="accent4">
            <a:lumMod val="20000"/>
            <a:lumOff val="80000"/>
          </a:schemeClr>
        </a:solidFill>
        <a:ln w="9525" cap="flat" cmpd="sng" algn="ctr">
          <a:solidFill>
            <a:schemeClr val="accent1">
              <a:hueOff val="0"/>
              <a:satOff val="0"/>
              <a:lumOff val="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fr-FR" sz="1400" b="1" i="1" u="sng" kern="1200" dirty="0" smtClean="0">
              <a:solidFill>
                <a:schemeClr val="tx1"/>
              </a:solidFill>
            </a:rPr>
            <a:t>Marché à prix mixtes :</a:t>
          </a:r>
        </a:p>
      </dsp:txBody>
      <dsp:txXfrm rot="5400000">
        <a:off x="-210908" y="2611023"/>
        <a:ext cx="1256555" cy="879589"/>
      </dsp:txXfrm>
    </dsp:sp>
    <dsp:sp modelId="{D3569EF1-835B-4313-A98F-FAFCD9FE9A25}">
      <dsp:nvSpPr>
        <dsp:cNvPr id="0" name=""/>
        <dsp:cNvSpPr/>
      </dsp:nvSpPr>
      <dsp:spPr>
        <a:xfrm rot="5400000">
          <a:off x="4240500" y="-1085768"/>
          <a:ext cx="1066706" cy="7833378"/>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711200" rtl="0">
            <a:lnSpc>
              <a:spcPct val="90000"/>
            </a:lnSpc>
            <a:spcBef>
              <a:spcPct val="0"/>
            </a:spcBef>
            <a:spcAft>
              <a:spcPct val="15000"/>
            </a:spcAft>
            <a:buChar char="••"/>
          </a:pPr>
          <a:endParaRPr lang="fr-FR" sz="1600" kern="1200" dirty="0"/>
        </a:p>
        <a:p>
          <a:pPr marL="171450" lvl="1" indent="-171450" algn="l" defTabSz="800100">
            <a:lnSpc>
              <a:spcPct val="90000"/>
            </a:lnSpc>
            <a:spcBef>
              <a:spcPct val="0"/>
            </a:spcBef>
            <a:spcAft>
              <a:spcPct val="15000"/>
            </a:spcAft>
            <a:buChar char="••"/>
          </a:pPr>
          <a:r>
            <a:rPr lang="fr-FR" sz="1800" kern="1200" dirty="0" smtClean="0"/>
            <a:t>Le marché est dit à prix mixtes lorsqu'il comprend des prestations rémunérées en partie sur la base d'un prix global et en partie sur la base de prix unitaires.</a:t>
          </a:r>
        </a:p>
      </dsp:txBody>
      <dsp:txXfrm rot="5400000">
        <a:off x="4240500" y="-1085768"/>
        <a:ext cx="1066706" cy="7833378"/>
      </dsp:txXfrm>
    </dsp:sp>
    <dsp:sp modelId="{1AA6B32B-A3A1-4BDF-AEAC-714B7AC80AEC}">
      <dsp:nvSpPr>
        <dsp:cNvPr id="0" name=""/>
        <dsp:cNvSpPr/>
      </dsp:nvSpPr>
      <dsp:spPr>
        <a:xfrm rot="5400000">
          <a:off x="-210908" y="3754956"/>
          <a:ext cx="1256555" cy="879589"/>
        </a:xfrm>
        <a:prstGeom prst="chevron">
          <a:avLst/>
        </a:prstGeom>
        <a:solidFill>
          <a:schemeClr val="accent4">
            <a:lumMod val="20000"/>
            <a:lumOff val="80000"/>
          </a:schemeClr>
        </a:solidFill>
        <a:ln w="9525" cap="flat" cmpd="sng" algn="ctr">
          <a:solidFill>
            <a:schemeClr val="accent1">
              <a:hueOff val="0"/>
              <a:satOff val="0"/>
              <a:lumOff val="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fr-FR" sz="1400" b="1" i="1" u="sng" kern="1200" dirty="0" smtClean="0">
              <a:solidFill>
                <a:schemeClr val="tx1"/>
              </a:solidFill>
            </a:rPr>
            <a:t>Marché à prix ferme</a:t>
          </a:r>
        </a:p>
      </dsp:txBody>
      <dsp:txXfrm rot="5400000">
        <a:off x="-210908" y="3754956"/>
        <a:ext cx="1256555" cy="879589"/>
      </dsp:txXfrm>
    </dsp:sp>
    <dsp:sp modelId="{013002E0-7674-4E6F-A5B2-9D51DBBCD2A6}">
      <dsp:nvSpPr>
        <dsp:cNvPr id="0" name=""/>
        <dsp:cNvSpPr/>
      </dsp:nvSpPr>
      <dsp:spPr>
        <a:xfrm rot="5400000">
          <a:off x="4365472" y="58164"/>
          <a:ext cx="816761" cy="7833378"/>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711200">
            <a:lnSpc>
              <a:spcPct val="90000"/>
            </a:lnSpc>
            <a:spcBef>
              <a:spcPct val="0"/>
            </a:spcBef>
            <a:spcAft>
              <a:spcPct val="15000"/>
            </a:spcAft>
            <a:buChar char="••"/>
          </a:pPr>
          <a:endParaRPr lang="fr-FR" sz="1600" kern="1200" dirty="0"/>
        </a:p>
        <a:p>
          <a:pPr marL="171450" lvl="1" indent="-171450" algn="l" defTabSz="800100">
            <a:lnSpc>
              <a:spcPct val="90000"/>
            </a:lnSpc>
            <a:spcBef>
              <a:spcPct val="0"/>
            </a:spcBef>
            <a:spcAft>
              <a:spcPct val="15000"/>
            </a:spcAft>
            <a:buChar char="••"/>
          </a:pPr>
          <a:r>
            <a:rPr lang="fr-FR" sz="1800" kern="1200" dirty="0" smtClean="0"/>
            <a:t>Le prix du marché est ferme lorsqu'il ne peut être modifié à raison des variations économiques survenues pendant le délai de son exécution</a:t>
          </a:r>
          <a:r>
            <a:rPr lang="fr-FR" sz="1600" kern="1200" dirty="0" smtClean="0"/>
            <a:t>.</a:t>
          </a:r>
          <a:endParaRPr lang="fr-FR" sz="1600" kern="1200" dirty="0"/>
        </a:p>
      </dsp:txBody>
      <dsp:txXfrm rot="5400000">
        <a:off x="4365472" y="58164"/>
        <a:ext cx="816761" cy="7833378"/>
      </dsp:txXfrm>
    </dsp:sp>
    <dsp:sp modelId="{36E7B1F4-EBFE-4DC3-A6E0-B77E1C8C15BB}">
      <dsp:nvSpPr>
        <dsp:cNvPr id="0" name=""/>
        <dsp:cNvSpPr/>
      </dsp:nvSpPr>
      <dsp:spPr>
        <a:xfrm rot="5400000">
          <a:off x="-210908" y="4898888"/>
          <a:ext cx="1256555" cy="879589"/>
        </a:xfrm>
        <a:prstGeom prst="chevron">
          <a:avLst/>
        </a:prstGeom>
        <a:solidFill>
          <a:schemeClr val="accent4">
            <a:lumMod val="20000"/>
            <a:lumOff val="80000"/>
          </a:schemeClr>
        </a:solidFill>
        <a:ln w="9525" cap="flat" cmpd="sng" algn="ctr">
          <a:solidFill>
            <a:schemeClr val="accent1">
              <a:hueOff val="0"/>
              <a:satOff val="0"/>
              <a:lumOff val="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fr-FR" sz="1400" b="1" i="1" u="sng" kern="1200" dirty="0" smtClean="0">
              <a:solidFill>
                <a:schemeClr val="tx1"/>
              </a:solidFill>
            </a:rPr>
            <a:t>Marché à prix révisable</a:t>
          </a:r>
        </a:p>
      </dsp:txBody>
      <dsp:txXfrm rot="5400000">
        <a:off x="-210908" y="4898888"/>
        <a:ext cx="1256555" cy="879589"/>
      </dsp:txXfrm>
    </dsp:sp>
    <dsp:sp modelId="{1C96D933-73F6-41DF-9563-EF9C7D38CC71}">
      <dsp:nvSpPr>
        <dsp:cNvPr id="0" name=""/>
        <dsp:cNvSpPr/>
      </dsp:nvSpPr>
      <dsp:spPr>
        <a:xfrm rot="5400000">
          <a:off x="4365472" y="1202096"/>
          <a:ext cx="816761" cy="7833378"/>
        </a:xfrm>
        <a:prstGeom prst="round2Same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711200">
            <a:lnSpc>
              <a:spcPct val="90000"/>
            </a:lnSpc>
            <a:spcBef>
              <a:spcPct val="0"/>
            </a:spcBef>
            <a:spcAft>
              <a:spcPct val="15000"/>
            </a:spcAft>
            <a:buChar char="••"/>
          </a:pPr>
          <a:endParaRPr lang="fr-FR" sz="1600" kern="1200" dirty="0"/>
        </a:p>
        <a:p>
          <a:pPr marL="171450" lvl="1" indent="-171450" algn="l" defTabSz="800100">
            <a:lnSpc>
              <a:spcPct val="90000"/>
            </a:lnSpc>
            <a:spcBef>
              <a:spcPct val="0"/>
            </a:spcBef>
            <a:spcAft>
              <a:spcPct val="15000"/>
            </a:spcAft>
            <a:buChar char="••"/>
          </a:pPr>
          <a:r>
            <a:rPr lang="fr-FR" sz="1800" kern="1200" dirty="0" smtClean="0"/>
            <a:t>Le prix du marché est révisable lorsqu'il peut être modifié en raison des variations économiques en cours d'exécution de la prestation</a:t>
          </a:r>
        </a:p>
      </dsp:txBody>
      <dsp:txXfrm rot="5400000">
        <a:off x="4365472" y="1202096"/>
        <a:ext cx="816761" cy="7833378"/>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Ref idx="1002">
        <a:schemeClr val="bg2"/>
      </p:bgRef>
    </p:bg>
    <p:spTree>
      <p:nvGrpSpPr>
        <p:cNvPr id="1" name=""/>
        <p:cNvGrpSpPr/>
        <p:nvPr/>
      </p:nvGrpSpPr>
      <p:grpSpPr>
        <a:xfrm>
          <a:off x="0" y="0"/>
          <a:ext cx="0" cy="0"/>
          <a:chOff x="0" y="0"/>
          <a:chExt cx="0" cy="0"/>
        </a:xfrm>
      </p:grpSpPr>
      <p:sp>
        <p:nvSpPr>
          <p:cNvPr id="9" name="Titr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fr-FR" smtClean="0"/>
              <a:t>Cliquez pour modifier le style du titre</a:t>
            </a:r>
            <a:endParaRPr lang="en-US"/>
          </a:p>
        </p:txBody>
      </p:sp>
      <p:sp>
        <p:nvSpPr>
          <p:cNvPr id="17" name="Sous-titr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fr-FR" smtClean="0"/>
              <a:t>Cliquez pour modifier le style des sous-titres du masque</a:t>
            </a:r>
            <a:endParaRPr lang="en-US"/>
          </a:p>
        </p:txBody>
      </p:sp>
      <p:sp>
        <p:nvSpPr>
          <p:cNvPr id="4" name="Espace réservé de la date 29"/>
          <p:cNvSpPr>
            <a:spLocks noGrp="1"/>
          </p:cNvSpPr>
          <p:nvPr>
            <p:ph type="dt" sz="half" idx="10"/>
          </p:nvPr>
        </p:nvSpPr>
        <p:spPr/>
        <p:txBody>
          <a:bodyPr/>
          <a:lstStyle>
            <a:lvl1pPr>
              <a:defRPr/>
            </a:lvl1pPr>
          </a:lstStyle>
          <a:p>
            <a:pPr>
              <a:defRPr/>
            </a:pPr>
            <a:fld id="{142D527C-5DC6-4E76-A9C1-FD7603DD4B4F}" type="datetimeFigureOut">
              <a:rPr lang="fr-FR"/>
              <a:pPr>
                <a:defRPr/>
              </a:pPr>
              <a:t>29/01/2011</a:t>
            </a:fld>
            <a:endParaRPr lang="fr-FR"/>
          </a:p>
        </p:txBody>
      </p:sp>
      <p:sp>
        <p:nvSpPr>
          <p:cNvPr id="5" name="Espace réservé du pied de page 18"/>
          <p:cNvSpPr>
            <a:spLocks noGrp="1"/>
          </p:cNvSpPr>
          <p:nvPr>
            <p:ph type="ftr" sz="quarter" idx="11"/>
          </p:nvPr>
        </p:nvSpPr>
        <p:spPr/>
        <p:txBody>
          <a:bodyPr/>
          <a:lstStyle>
            <a:lvl1pPr>
              <a:defRPr/>
            </a:lvl1pPr>
          </a:lstStyle>
          <a:p>
            <a:pPr>
              <a:defRPr/>
            </a:pPr>
            <a:endParaRPr lang="fr-FR"/>
          </a:p>
        </p:txBody>
      </p:sp>
      <p:sp>
        <p:nvSpPr>
          <p:cNvPr id="6" name="Espace réservé du numéro de diapositive 26"/>
          <p:cNvSpPr>
            <a:spLocks noGrp="1"/>
          </p:cNvSpPr>
          <p:nvPr>
            <p:ph type="sldNum" sz="quarter" idx="12"/>
          </p:nvPr>
        </p:nvSpPr>
        <p:spPr/>
        <p:txBody>
          <a:bodyPr/>
          <a:lstStyle>
            <a:lvl1pPr>
              <a:defRPr/>
            </a:lvl1pPr>
          </a:lstStyle>
          <a:p>
            <a:pPr>
              <a:defRPr/>
            </a:pPr>
            <a:fld id="{691A2E67-87BD-4801-9BAC-55A92725461E}" type="slidenum">
              <a:rPr lang="fr-FR"/>
              <a:pPr>
                <a:defRPr/>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US"/>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9"/>
          <p:cNvSpPr>
            <a:spLocks noGrp="1"/>
          </p:cNvSpPr>
          <p:nvPr>
            <p:ph type="dt" sz="half" idx="10"/>
          </p:nvPr>
        </p:nvSpPr>
        <p:spPr/>
        <p:txBody>
          <a:bodyPr/>
          <a:lstStyle>
            <a:lvl1pPr>
              <a:defRPr/>
            </a:lvl1pPr>
          </a:lstStyle>
          <a:p>
            <a:pPr>
              <a:defRPr/>
            </a:pPr>
            <a:fld id="{0BAA3BFF-4D1D-4941-A7CA-7EC80E4A79AE}" type="datetimeFigureOut">
              <a:rPr lang="fr-FR"/>
              <a:pPr>
                <a:defRPr/>
              </a:pPr>
              <a:t>29/01/2011</a:t>
            </a:fld>
            <a:endParaRPr lang="fr-FR"/>
          </a:p>
        </p:txBody>
      </p:sp>
      <p:sp>
        <p:nvSpPr>
          <p:cNvPr id="5" name="Espace réservé du pied de page 21"/>
          <p:cNvSpPr>
            <a:spLocks noGrp="1"/>
          </p:cNvSpPr>
          <p:nvPr>
            <p:ph type="ftr" sz="quarter" idx="11"/>
          </p:nvPr>
        </p:nvSpPr>
        <p:spPr/>
        <p:txBody>
          <a:bodyPr/>
          <a:lstStyle>
            <a:lvl1pPr>
              <a:defRPr/>
            </a:lvl1pPr>
          </a:lstStyle>
          <a:p>
            <a:pPr>
              <a:defRPr/>
            </a:pPr>
            <a:endParaRPr lang="fr-FR"/>
          </a:p>
        </p:txBody>
      </p:sp>
      <p:sp>
        <p:nvSpPr>
          <p:cNvPr id="6" name="Espace réservé du numéro de diapositive 17"/>
          <p:cNvSpPr>
            <a:spLocks noGrp="1"/>
          </p:cNvSpPr>
          <p:nvPr>
            <p:ph type="sldNum" sz="quarter" idx="12"/>
          </p:nvPr>
        </p:nvSpPr>
        <p:spPr/>
        <p:txBody>
          <a:bodyPr/>
          <a:lstStyle>
            <a:lvl1pPr>
              <a:defRPr/>
            </a:lvl1pPr>
          </a:lstStyle>
          <a:p>
            <a:pPr>
              <a:defRPr/>
            </a:pPr>
            <a:fld id="{C69AFF80-1DAD-4C5C-AFCD-861763D345E6}" type="slidenum">
              <a:rPr lang="fr-FR"/>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914401"/>
            <a:ext cx="2057400" cy="5211763"/>
          </a:xfrm>
        </p:spPr>
        <p:txBody>
          <a:bodyPr vert="eaVert"/>
          <a:lstStyle/>
          <a:p>
            <a:r>
              <a:rPr lang="fr-FR" smtClean="0"/>
              <a:t>Cliquez pour modifier le style du titre</a:t>
            </a:r>
            <a:endParaRPr lang="en-US"/>
          </a:p>
        </p:txBody>
      </p:sp>
      <p:sp>
        <p:nvSpPr>
          <p:cNvPr id="3" name="Espace réservé du texte vertical 2"/>
          <p:cNvSpPr>
            <a:spLocks noGrp="1"/>
          </p:cNvSpPr>
          <p:nvPr>
            <p:ph type="body" orient="vert" idx="1"/>
          </p:nvPr>
        </p:nvSpPr>
        <p:spPr>
          <a:xfrm>
            <a:off x="457200" y="914401"/>
            <a:ext cx="6019800" cy="5211763"/>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9"/>
          <p:cNvSpPr>
            <a:spLocks noGrp="1"/>
          </p:cNvSpPr>
          <p:nvPr>
            <p:ph type="dt" sz="half" idx="10"/>
          </p:nvPr>
        </p:nvSpPr>
        <p:spPr/>
        <p:txBody>
          <a:bodyPr/>
          <a:lstStyle>
            <a:lvl1pPr>
              <a:defRPr/>
            </a:lvl1pPr>
          </a:lstStyle>
          <a:p>
            <a:pPr>
              <a:defRPr/>
            </a:pPr>
            <a:fld id="{DE937A55-8527-45B9-9F4B-8DC4BB43E60C}" type="datetimeFigureOut">
              <a:rPr lang="fr-FR"/>
              <a:pPr>
                <a:defRPr/>
              </a:pPr>
              <a:t>29/01/2011</a:t>
            </a:fld>
            <a:endParaRPr lang="fr-FR"/>
          </a:p>
        </p:txBody>
      </p:sp>
      <p:sp>
        <p:nvSpPr>
          <p:cNvPr id="5" name="Espace réservé du pied de page 21"/>
          <p:cNvSpPr>
            <a:spLocks noGrp="1"/>
          </p:cNvSpPr>
          <p:nvPr>
            <p:ph type="ftr" sz="quarter" idx="11"/>
          </p:nvPr>
        </p:nvSpPr>
        <p:spPr/>
        <p:txBody>
          <a:bodyPr/>
          <a:lstStyle>
            <a:lvl1pPr>
              <a:defRPr/>
            </a:lvl1pPr>
          </a:lstStyle>
          <a:p>
            <a:pPr>
              <a:defRPr/>
            </a:pPr>
            <a:endParaRPr lang="fr-FR"/>
          </a:p>
        </p:txBody>
      </p:sp>
      <p:sp>
        <p:nvSpPr>
          <p:cNvPr id="6" name="Espace réservé du numéro de diapositive 17"/>
          <p:cNvSpPr>
            <a:spLocks noGrp="1"/>
          </p:cNvSpPr>
          <p:nvPr>
            <p:ph type="sldNum" sz="quarter" idx="12"/>
          </p:nvPr>
        </p:nvSpPr>
        <p:spPr/>
        <p:txBody>
          <a:bodyPr/>
          <a:lstStyle>
            <a:lvl1pPr>
              <a:defRPr/>
            </a:lvl1pPr>
          </a:lstStyle>
          <a:p>
            <a:pPr>
              <a:defRPr/>
            </a:pPr>
            <a:fld id="{18F17BE8-A062-4424-B177-D2B6EA87B094}" type="slidenum">
              <a:rPr lang="fr-FR"/>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US"/>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9"/>
          <p:cNvSpPr>
            <a:spLocks noGrp="1"/>
          </p:cNvSpPr>
          <p:nvPr>
            <p:ph type="dt" sz="half" idx="10"/>
          </p:nvPr>
        </p:nvSpPr>
        <p:spPr/>
        <p:txBody>
          <a:bodyPr/>
          <a:lstStyle>
            <a:lvl1pPr>
              <a:defRPr/>
            </a:lvl1pPr>
          </a:lstStyle>
          <a:p>
            <a:pPr>
              <a:defRPr/>
            </a:pPr>
            <a:fld id="{B332F2D9-D232-47CA-8DB8-EA5C312C374A}" type="datetimeFigureOut">
              <a:rPr lang="fr-FR"/>
              <a:pPr>
                <a:defRPr/>
              </a:pPr>
              <a:t>29/01/2011</a:t>
            </a:fld>
            <a:endParaRPr lang="fr-FR"/>
          </a:p>
        </p:txBody>
      </p:sp>
      <p:sp>
        <p:nvSpPr>
          <p:cNvPr id="5" name="Espace réservé du pied de page 21"/>
          <p:cNvSpPr>
            <a:spLocks noGrp="1"/>
          </p:cNvSpPr>
          <p:nvPr>
            <p:ph type="ftr" sz="quarter" idx="11"/>
          </p:nvPr>
        </p:nvSpPr>
        <p:spPr/>
        <p:txBody>
          <a:bodyPr/>
          <a:lstStyle>
            <a:lvl1pPr>
              <a:defRPr/>
            </a:lvl1pPr>
          </a:lstStyle>
          <a:p>
            <a:pPr>
              <a:defRPr/>
            </a:pPr>
            <a:endParaRPr lang="fr-FR"/>
          </a:p>
        </p:txBody>
      </p:sp>
      <p:sp>
        <p:nvSpPr>
          <p:cNvPr id="6" name="Espace réservé du numéro de diapositive 17"/>
          <p:cNvSpPr>
            <a:spLocks noGrp="1"/>
          </p:cNvSpPr>
          <p:nvPr>
            <p:ph type="sldNum" sz="quarter" idx="12"/>
          </p:nvPr>
        </p:nvSpPr>
        <p:spPr/>
        <p:txBody>
          <a:bodyPr/>
          <a:lstStyle>
            <a:lvl1pPr>
              <a:defRPr/>
            </a:lvl1pPr>
          </a:lstStyle>
          <a:p>
            <a:pPr>
              <a:defRPr/>
            </a:pPr>
            <a:fld id="{6359FCC3-2BB5-43C1-A0B9-9FE3446F1FDC}" type="slidenum">
              <a:rPr lang="fr-FR"/>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fr-FR" smtClean="0"/>
              <a:t>Cliquez pour modifier le style du titre</a:t>
            </a:r>
            <a:endParaRPr lang="en-US"/>
          </a:p>
        </p:txBody>
      </p:sp>
      <p:sp>
        <p:nvSpPr>
          <p:cNvPr id="3" name="Espace réservé du texte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2BE700B3-90D3-4F4E-860E-64C15F1FA50A}" type="datetimeFigureOut">
              <a:rPr lang="fr-FR"/>
              <a:pPr>
                <a:defRPr/>
              </a:pPr>
              <a:t>29/01/2011</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C6CC05AA-EDA0-4F38-8614-52368D80EB7B}" type="slidenum">
              <a:rPr lang="fr-FR"/>
              <a:pPr>
                <a:defRPr/>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a:lstStyle/>
          <a:p>
            <a:r>
              <a:rPr lang="fr-FR" smtClean="0"/>
              <a:t>Cliquez pour modifier le style du titre</a:t>
            </a:r>
            <a:endParaRPr lang="en-US"/>
          </a:p>
        </p:txBody>
      </p:sp>
      <p:sp>
        <p:nvSpPr>
          <p:cNvPr id="3" name="Espace réservé du contenu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9"/>
          <p:cNvSpPr>
            <a:spLocks noGrp="1"/>
          </p:cNvSpPr>
          <p:nvPr>
            <p:ph type="dt" sz="half" idx="10"/>
          </p:nvPr>
        </p:nvSpPr>
        <p:spPr/>
        <p:txBody>
          <a:bodyPr/>
          <a:lstStyle>
            <a:lvl1pPr>
              <a:defRPr/>
            </a:lvl1pPr>
          </a:lstStyle>
          <a:p>
            <a:pPr>
              <a:defRPr/>
            </a:pPr>
            <a:fld id="{5EBA15BB-14E3-4D1C-AC54-FC32A781ADFA}" type="datetimeFigureOut">
              <a:rPr lang="fr-FR"/>
              <a:pPr>
                <a:defRPr/>
              </a:pPr>
              <a:t>29/01/2011</a:t>
            </a:fld>
            <a:endParaRPr lang="fr-FR"/>
          </a:p>
        </p:txBody>
      </p:sp>
      <p:sp>
        <p:nvSpPr>
          <p:cNvPr id="6" name="Espace réservé du pied de page 21"/>
          <p:cNvSpPr>
            <a:spLocks noGrp="1"/>
          </p:cNvSpPr>
          <p:nvPr>
            <p:ph type="ftr" sz="quarter" idx="11"/>
          </p:nvPr>
        </p:nvSpPr>
        <p:spPr/>
        <p:txBody>
          <a:bodyPr/>
          <a:lstStyle>
            <a:lvl1pPr>
              <a:defRPr/>
            </a:lvl1pPr>
          </a:lstStyle>
          <a:p>
            <a:pPr>
              <a:defRPr/>
            </a:pPr>
            <a:endParaRPr lang="fr-FR"/>
          </a:p>
        </p:txBody>
      </p:sp>
      <p:sp>
        <p:nvSpPr>
          <p:cNvPr id="7" name="Espace réservé du numéro de diapositive 17"/>
          <p:cNvSpPr>
            <a:spLocks noGrp="1"/>
          </p:cNvSpPr>
          <p:nvPr>
            <p:ph type="sldNum" sz="quarter" idx="12"/>
          </p:nvPr>
        </p:nvSpPr>
        <p:spPr/>
        <p:txBody>
          <a:bodyPr/>
          <a:lstStyle>
            <a:lvl1pPr>
              <a:defRPr/>
            </a:lvl1pPr>
          </a:lstStyle>
          <a:p>
            <a:pPr>
              <a:defRPr/>
            </a:pPr>
            <a:fld id="{3845C23E-FB2F-4041-B3A5-9124331816C3}" type="slidenum">
              <a:rPr lang="fr-FR"/>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a:lstStyle>
            <a:lvl1pPr>
              <a:defRPr/>
            </a:lvl1pPr>
          </a:lstStyle>
          <a:p>
            <a:r>
              <a:rPr lang="fr-FR" smtClean="0"/>
              <a:t>Cliquez pour modifier le style du titre</a:t>
            </a:r>
            <a:endParaRPr lang="en-US"/>
          </a:p>
        </p:txBody>
      </p:sp>
      <p:sp>
        <p:nvSpPr>
          <p:cNvPr id="3" name="Espace réservé du texte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fr-FR" smtClean="0"/>
              <a:t>Cliquez pour modifier les styles du texte du masque</a:t>
            </a:r>
          </a:p>
        </p:txBody>
      </p:sp>
      <p:sp>
        <p:nvSpPr>
          <p:cNvPr id="4" name="Espace réservé du texte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fr-FR" smtClean="0"/>
              <a:t>Cliquez pour modifier les styles du texte du masque</a:t>
            </a:r>
          </a:p>
        </p:txBody>
      </p:sp>
      <p:sp>
        <p:nvSpPr>
          <p:cNvPr id="5" name="Espace réservé du contenu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contenu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7" name="Espace réservé de la date 9"/>
          <p:cNvSpPr>
            <a:spLocks noGrp="1"/>
          </p:cNvSpPr>
          <p:nvPr>
            <p:ph type="dt" sz="half" idx="10"/>
          </p:nvPr>
        </p:nvSpPr>
        <p:spPr/>
        <p:txBody>
          <a:bodyPr/>
          <a:lstStyle>
            <a:lvl1pPr>
              <a:defRPr/>
            </a:lvl1pPr>
          </a:lstStyle>
          <a:p>
            <a:pPr>
              <a:defRPr/>
            </a:pPr>
            <a:fld id="{69347ED3-D0A9-4BD9-AE31-692A3D540C26}" type="datetimeFigureOut">
              <a:rPr lang="fr-FR"/>
              <a:pPr>
                <a:defRPr/>
              </a:pPr>
              <a:t>29/01/2011</a:t>
            </a:fld>
            <a:endParaRPr lang="fr-FR"/>
          </a:p>
        </p:txBody>
      </p:sp>
      <p:sp>
        <p:nvSpPr>
          <p:cNvPr id="8" name="Espace réservé du pied de page 21"/>
          <p:cNvSpPr>
            <a:spLocks noGrp="1"/>
          </p:cNvSpPr>
          <p:nvPr>
            <p:ph type="ftr" sz="quarter" idx="11"/>
          </p:nvPr>
        </p:nvSpPr>
        <p:spPr/>
        <p:txBody>
          <a:bodyPr/>
          <a:lstStyle>
            <a:lvl1pPr>
              <a:defRPr/>
            </a:lvl1pPr>
          </a:lstStyle>
          <a:p>
            <a:pPr>
              <a:defRPr/>
            </a:pPr>
            <a:endParaRPr lang="fr-FR"/>
          </a:p>
        </p:txBody>
      </p:sp>
      <p:sp>
        <p:nvSpPr>
          <p:cNvPr id="9" name="Espace réservé du numéro de diapositive 17"/>
          <p:cNvSpPr>
            <a:spLocks noGrp="1"/>
          </p:cNvSpPr>
          <p:nvPr>
            <p:ph type="sldNum" sz="quarter" idx="12"/>
          </p:nvPr>
        </p:nvSpPr>
        <p:spPr/>
        <p:txBody>
          <a:bodyPr/>
          <a:lstStyle>
            <a:lvl1pPr>
              <a:defRPr/>
            </a:lvl1pPr>
          </a:lstStyle>
          <a:p>
            <a:pPr>
              <a:defRPr/>
            </a:pPr>
            <a:fld id="{6D444674-8EAB-408C-B0AF-84E72FE16E62}" type="slidenum">
              <a:rPr lang="fr-FR"/>
              <a:pPr>
                <a:defRP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fr-FR" smtClean="0"/>
              <a:t>Cliquez pour modifier le style du titre</a:t>
            </a:r>
            <a:endParaRPr lang="en-US"/>
          </a:p>
        </p:txBody>
      </p:sp>
      <p:sp>
        <p:nvSpPr>
          <p:cNvPr id="3" name="Espace réservé de la date 9"/>
          <p:cNvSpPr>
            <a:spLocks noGrp="1"/>
          </p:cNvSpPr>
          <p:nvPr>
            <p:ph type="dt" sz="half" idx="10"/>
          </p:nvPr>
        </p:nvSpPr>
        <p:spPr/>
        <p:txBody>
          <a:bodyPr/>
          <a:lstStyle>
            <a:lvl1pPr>
              <a:defRPr/>
            </a:lvl1pPr>
          </a:lstStyle>
          <a:p>
            <a:pPr>
              <a:defRPr/>
            </a:pPr>
            <a:fld id="{4F09ABDD-904B-4620-9B32-4648A1742408}" type="datetimeFigureOut">
              <a:rPr lang="fr-FR"/>
              <a:pPr>
                <a:defRPr/>
              </a:pPr>
              <a:t>29/01/2011</a:t>
            </a:fld>
            <a:endParaRPr lang="fr-FR"/>
          </a:p>
        </p:txBody>
      </p:sp>
      <p:sp>
        <p:nvSpPr>
          <p:cNvPr id="4" name="Espace réservé du pied de page 21"/>
          <p:cNvSpPr>
            <a:spLocks noGrp="1"/>
          </p:cNvSpPr>
          <p:nvPr>
            <p:ph type="ftr" sz="quarter" idx="11"/>
          </p:nvPr>
        </p:nvSpPr>
        <p:spPr/>
        <p:txBody>
          <a:bodyPr/>
          <a:lstStyle>
            <a:lvl1pPr>
              <a:defRPr/>
            </a:lvl1pPr>
          </a:lstStyle>
          <a:p>
            <a:pPr>
              <a:defRPr/>
            </a:pPr>
            <a:endParaRPr lang="fr-FR"/>
          </a:p>
        </p:txBody>
      </p:sp>
      <p:sp>
        <p:nvSpPr>
          <p:cNvPr id="5" name="Espace réservé du numéro de diapositive 17"/>
          <p:cNvSpPr>
            <a:spLocks noGrp="1"/>
          </p:cNvSpPr>
          <p:nvPr>
            <p:ph type="sldNum" sz="quarter" idx="12"/>
          </p:nvPr>
        </p:nvSpPr>
        <p:spPr/>
        <p:txBody>
          <a:bodyPr/>
          <a:lstStyle>
            <a:lvl1pPr>
              <a:defRPr/>
            </a:lvl1pPr>
          </a:lstStyle>
          <a:p>
            <a:pPr>
              <a:defRPr/>
            </a:pPr>
            <a:fld id="{68E2B0ED-17A8-4BC6-833F-252403BDA9B7}" type="slidenum">
              <a:rPr lang="fr-FR"/>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9"/>
          <p:cNvSpPr>
            <a:spLocks noGrp="1"/>
          </p:cNvSpPr>
          <p:nvPr>
            <p:ph type="dt" sz="half" idx="10"/>
          </p:nvPr>
        </p:nvSpPr>
        <p:spPr/>
        <p:txBody>
          <a:bodyPr/>
          <a:lstStyle>
            <a:lvl1pPr>
              <a:defRPr/>
            </a:lvl1pPr>
          </a:lstStyle>
          <a:p>
            <a:pPr>
              <a:defRPr/>
            </a:pPr>
            <a:fld id="{71B025D6-CBFB-4A00-9473-EC45EC4709CE}" type="datetimeFigureOut">
              <a:rPr lang="fr-FR"/>
              <a:pPr>
                <a:defRPr/>
              </a:pPr>
              <a:t>29/01/2011</a:t>
            </a:fld>
            <a:endParaRPr lang="fr-FR"/>
          </a:p>
        </p:txBody>
      </p:sp>
      <p:sp>
        <p:nvSpPr>
          <p:cNvPr id="3" name="Espace réservé du pied de page 21"/>
          <p:cNvSpPr>
            <a:spLocks noGrp="1"/>
          </p:cNvSpPr>
          <p:nvPr>
            <p:ph type="ftr" sz="quarter" idx="11"/>
          </p:nvPr>
        </p:nvSpPr>
        <p:spPr/>
        <p:txBody>
          <a:bodyPr/>
          <a:lstStyle>
            <a:lvl1pPr>
              <a:defRPr/>
            </a:lvl1pPr>
          </a:lstStyle>
          <a:p>
            <a:pPr>
              <a:defRPr/>
            </a:pPr>
            <a:endParaRPr lang="fr-FR"/>
          </a:p>
        </p:txBody>
      </p:sp>
      <p:sp>
        <p:nvSpPr>
          <p:cNvPr id="4" name="Espace réservé du numéro de diapositive 17"/>
          <p:cNvSpPr>
            <a:spLocks noGrp="1"/>
          </p:cNvSpPr>
          <p:nvPr>
            <p:ph type="sldNum" sz="quarter" idx="12"/>
          </p:nvPr>
        </p:nvSpPr>
        <p:spPr/>
        <p:txBody>
          <a:bodyPr/>
          <a:lstStyle>
            <a:lvl1pPr>
              <a:defRPr/>
            </a:lvl1pPr>
          </a:lstStyle>
          <a:p>
            <a:pPr>
              <a:defRPr/>
            </a:pPr>
            <a:fld id="{44E99334-B7C6-47EA-94CA-AED819ACF112}" type="slidenum">
              <a:rPr lang="fr-FR"/>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fr-FR" smtClean="0"/>
              <a:t>Cliquez pour modifier le style du titre</a:t>
            </a:r>
            <a:endParaRPr lang="en-US"/>
          </a:p>
        </p:txBody>
      </p:sp>
      <p:sp>
        <p:nvSpPr>
          <p:cNvPr id="3" name="Espace réservé du texte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fr-FR" smtClean="0"/>
              <a:t>Cliquez pour modifier les styles du texte du masque</a:t>
            </a:r>
          </a:p>
        </p:txBody>
      </p:sp>
      <p:sp>
        <p:nvSpPr>
          <p:cNvPr id="4" name="Espace réservé du contenu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9"/>
          <p:cNvSpPr>
            <a:spLocks noGrp="1"/>
          </p:cNvSpPr>
          <p:nvPr>
            <p:ph type="dt" sz="half" idx="10"/>
          </p:nvPr>
        </p:nvSpPr>
        <p:spPr/>
        <p:txBody>
          <a:bodyPr/>
          <a:lstStyle>
            <a:lvl1pPr>
              <a:defRPr/>
            </a:lvl1pPr>
          </a:lstStyle>
          <a:p>
            <a:pPr>
              <a:defRPr/>
            </a:pPr>
            <a:fld id="{47479A88-4F42-4D66-8240-D1206500E078}" type="datetimeFigureOut">
              <a:rPr lang="fr-FR"/>
              <a:pPr>
                <a:defRPr/>
              </a:pPr>
              <a:t>29/01/2011</a:t>
            </a:fld>
            <a:endParaRPr lang="fr-FR"/>
          </a:p>
        </p:txBody>
      </p:sp>
      <p:sp>
        <p:nvSpPr>
          <p:cNvPr id="6" name="Espace réservé du pied de page 21"/>
          <p:cNvSpPr>
            <a:spLocks noGrp="1"/>
          </p:cNvSpPr>
          <p:nvPr>
            <p:ph type="ftr" sz="quarter" idx="11"/>
          </p:nvPr>
        </p:nvSpPr>
        <p:spPr/>
        <p:txBody>
          <a:bodyPr/>
          <a:lstStyle>
            <a:lvl1pPr>
              <a:defRPr/>
            </a:lvl1pPr>
          </a:lstStyle>
          <a:p>
            <a:pPr>
              <a:defRPr/>
            </a:pPr>
            <a:endParaRPr lang="fr-FR"/>
          </a:p>
        </p:txBody>
      </p:sp>
      <p:sp>
        <p:nvSpPr>
          <p:cNvPr id="7" name="Espace réservé du numéro de diapositive 17"/>
          <p:cNvSpPr>
            <a:spLocks noGrp="1"/>
          </p:cNvSpPr>
          <p:nvPr>
            <p:ph type="sldNum" sz="quarter" idx="12"/>
          </p:nvPr>
        </p:nvSpPr>
        <p:spPr/>
        <p:txBody>
          <a:bodyPr/>
          <a:lstStyle>
            <a:lvl1pPr>
              <a:defRPr/>
            </a:lvl1pPr>
          </a:lstStyle>
          <a:p>
            <a:pPr>
              <a:defRPr/>
            </a:pPr>
            <a:fld id="{6451148C-F6FC-4D02-BC59-E3397CC49C4D}" type="slidenum">
              <a:rPr lang="fr-FR"/>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5" name="Rogner et arrondir un rectangle à un seul coin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Triangle rect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Forme libre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orme libre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2" name="Titr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fr-FR" smtClean="0"/>
              <a:t>Cliquez pour modifier le style du titre</a:t>
            </a:r>
            <a:endParaRPr lang="en-US"/>
          </a:p>
        </p:txBody>
      </p:sp>
      <p:sp>
        <p:nvSpPr>
          <p:cNvPr id="4" name="Espace réservé du texte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fr-FR" smtClean="0"/>
              <a:t>Cliquez pour modifier les styles du texte du masque</a:t>
            </a:r>
          </a:p>
        </p:txBody>
      </p:sp>
      <p:sp>
        <p:nvSpPr>
          <p:cNvPr id="3" name="Espace réservé pour une image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fr-FR" noProof="0" smtClean="0"/>
              <a:t>Cliquez sur l'icône pour ajouter une image</a:t>
            </a:r>
            <a:endParaRPr lang="en-US" noProof="0" dirty="0"/>
          </a:p>
        </p:txBody>
      </p:sp>
      <p:sp>
        <p:nvSpPr>
          <p:cNvPr id="9" name="Espace réservé de la date 4"/>
          <p:cNvSpPr>
            <a:spLocks noGrp="1"/>
          </p:cNvSpPr>
          <p:nvPr>
            <p:ph type="dt" sz="half" idx="10"/>
          </p:nvPr>
        </p:nvSpPr>
        <p:spPr/>
        <p:txBody>
          <a:bodyPr/>
          <a:lstStyle>
            <a:lvl1pPr>
              <a:defRPr/>
            </a:lvl1pPr>
          </a:lstStyle>
          <a:p>
            <a:pPr>
              <a:defRPr/>
            </a:pPr>
            <a:fld id="{7F58732D-E2C0-47C7-AA7B-60F9C903AB0A}" type="datetimeFigureOut">
              <a:rPr lang="fr-FR"/>
              <a:pPr>
                <a:defRPr/>
              </a:pPr>
              <a:t>29/01/2011</a:t>
            </a:fld>
            <a:endParaRPr lang="fr-FR"/>
          </a:p>
        </p:txBody>
      </p:sp>
      <p:sp>
        <p:nvSpPr>
          <p:cNvPr id="10" name="Espace réservé du pied de page 5"/>
          <p:cNvSpPr>
            <a:spLocks noGrp="1"/>
          </p:cNvSpPr>
          <p:nvPr>
            <p:ph type="ftr" sz="quarter" idx="11"/>
          </p:nvPr>
        </p:nvSpPr>
        <p:spPr/>
        <p:txBody>
          <a:bodyPr/>
          <a:lstStyle>
            <a:lvl1pPr>
              <a:defRPr/>
            </a:lvl1pPr>
          </a:lstStyle>
          <a:p>
            <a:pPr>
              <a:defRPr/>
            </a:pPr>
            <a:endParaRPr lang="fr-FR"/>
          </a:p>
        </p:txBody>
      </p:sp>
      <p:sp>
        <p:nvSpPr>
          <p:cNvPr id="11" name="Espace réservé du numéro de diapositive 6"/>
          <p:cNvSpPr>
            <a:spLocks noGrp="1"/>
          </p:cNvSpPr>
          <p:nvPr>
            <p:ph type="sldNum" sz="quarter" idx="12"/>
          </p:nvPr>
        </p:nvSpPr>
        <p:spPr>
          <a:xfrm>
            <a:off x="8077200" y="6356350"/>
            <a:ext cx="609600" cy="365125"/>
          </a:xfrm>
        </p:spPr>
        <p:txBody>
          <a:bodyPr/>
          <a:lstStyle>
            <a:lvl1pPr>
              <a:defRPr/>
            </a:lvl1pPr>
          </a:lstStyle>
          <a:p>
            <a:pPr>
              <a:defRPr/>
            </a:pPr>
            <a:fld id="{B90E9044-312E-43E1-8B3F-75FCA6BC9ED0}" type="slidenum">
              <a:rPr lang="fr-FR"/>
              <a:pPr>
                <a:defRP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orme libre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orme libre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028" name="Espace réservé du titre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fr-FR" smtClean="0"/>
              <a:t>Cliquez pour modifier le style du titre</a:t>
            </a:r>
            <a:endParaRPr lang="en-US" smtClean="0"/>
          </a:p>
        </p:txBody>
      </p:sp>
      <p:sp>
        <p:nvSpPr>
          <p:cNvPr id="1029" name="Espace réservé du texte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10" name="Espace réservé de la date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038AD8CD-8ECF-4494-AEA8-EBCB1D7C1F96}" type="datetimeFigureOut">
              <a:rPr lang="fr-FR"/>
              <a:pPr>
                <a:defRPr/>
              </a:pPr>
              <a:t>29/01/2011</a:t>
            </a:fld>
            <a:endParaRPr lang="fr-FR"/>
          </a:p>
        </p:txBody>
      </p:sp>
      <p:sp>
        <p:nvSpPr>
          <p:cNvPr id="22" name="Espace réservé du pied de page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endParaRPr lang="fr-FR"/>
          </a:p>
        </p:txBody>
      </p:sp>
      <p:sp>
        <p:nvSpPr>
          <p:cNvPr id="18" name="Espace réservé du numéro de diapositive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fld id="{3F766D5B-07C7-4509-A347-7B13982A0B4D}" type="slidenum">
              <a:rPr lang="fr-FR"/>
              <a:pPr>
                <a:defRPr/>
              </a:pPr>
              <a:t>‹N°›</a:t>
            </a:fld>
            <a:endParaRPr lang="fr-FR"/>
          </a:p>
        </p:txBody>
      </p:sp>
      <p:grpSp>
        <p:nvGrpSpPr>
          <p:cNvPr id="1033" name="Groupe 1"/>
          <p:cNvGrpSpPr>
            <a:grpSpLocks/>
          </p:cNvGrpSpPr>
          <p:nvPr/>
        </p:nvGrpSpPr>
        <p:grpSpPr bwMode="auto">
          <a:xfrm>
            <a:off x="-19050" y="203200"/>
            <a:ext cx="9180513" cy="647700"/>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grpSp>
    </p:spTree>
  </p:cSld>
  <p:clrMap bg1="lt1" tx1="dk1" bg2="lt2" tx2="dk2" accent1="accent1" accent2="accent2" accent3="accent3" accent4="accent4" accent5="accent5" accent6="accent6" hlink="hlink" folHlink="folHlink"/>
  <p:sldLayoutIdLst>
    <p:sldLayoutId id="2147483697" r:id="rId1"/>
    <p:sldLayoutId id="2147483689" r:id="rId2"/>
    <p:sldLayoutId id="2147483698" r:id="rId3"/>
    <p:sldLayoutId id="2147483690" r:id="rId4"/>
    <p:sldLayoutId id="2147483691" r:id="rId5"/>
    <p:sldLayoutId id="2147483692" r:id="rId6"/>
    <p:sldLayoutId id="2147483693" r:id="rId7"/>
    <p:sldLayoutId id="2147483694" r:id="rId8"/>
    <p:sldLayoutId id="2147483699" r:id="rId9"/>
    <p:sldLayoutId id="2147483695" r:id="rId10"/>
    <p:sldLayoutId id="2147483696"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71472" y="1857364"/>
            <a:ext cx="7851648" cy="1114420"/>
          </a:xfrm>
        </p:spPr>
        <p:txBody>
          <a:bodyPr>
            <a:scene3d>
              <a:camera prst="orthographicFront"/>
              <a:lightRig rig="glow" dir="tl">
                <a:rot lat="0" lon="0" rev="5400000"/>
              </a:lightRig>
            </a:scene3d>
            <a:sp3d contourW="12700">
              <a:bevelT w="25400" h="25400"/>
              <a:contourClr>
                <a:schemeClr val="accent6">
                  <a:shade val="73000"/>
                </a:schemeClr>
              </a:contourClr>
            </a:sp3d>
          </a:bodyPr>
          <a:lstStyle/>
          <a:p>
            <a:pPr algn="ctr" eaLnBrk="1" fontAlgn="auto" hangingPunct="1">
              <a:spcAft>
                <a:spcPts val="0"/>
              </a:spcAft>
              <a:defRPr/>
            </a:pPr>
            <a:r>
              <a:rPr lang="fr-FR"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LES MARCHES PUBLIC</a:t>
            </a:r>
            <a:endParaRPr lang="fr-FR"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5123" name="Sous-titre 2"/>
          <p:cNvSpPr>
            <a:spLocks noGrp="1"/>
          </p:cNvSpPr>
          <p:nvPr>
            <p:ph type="subTitle" idx="1"/>
          </p:nvPr>
        </p:nvSpPr>
        <p:spPr>
          <a:xfrm>
            <a:off x="500034" y="4143380"/>
            <a:ext cx="7854950" cy="1752600"/>
          </a:xfrm>
        </p:spPr>
        <p:txBody>
          <a:bodyPr/>
          <a:lstStyle/>
          <a:p>
            <a:pPr marR="0" algn="l" eaLnBrk="1" hangingPunct="1"/>
            <a:r>
              <a:rPr lang="fr-FR" dirty="0" smtClean="0"/>
              <a:t>Réalisé et soutenu par:</a:t>
            </a:r>
          </a:p>
          <a:p>
            <a:pPr marR="0" algn="l" eaLnBrk="1" hangingPunct="1"/>
            <a:r>
              <a:rPr lang="fr-FR" dirty="0" smtClean="0"/>
              <a:t>    M. Ahmed </a:t>
            </a:r>
            <a:r>
              <a:rPr lang="fr-FR" dirty="0" smtClean="0"/>
              <a:t>Tarik </a:t>
            </a:r>
            <a:r>
              <a:rPr lang="fr-FR" dirty="0" smtClean="0"/>
              <a:t>ADNANI</a:t>
            </a:r>
          </a:p>
          <a:p>
            <a:pPr marR="0" algn="l" eaLnBrk="1" hangingPunct="1"/>
            <a:r>
              <a:rPr lang="fr-FR" dirty="0" smtClean="0"/>
              <a:t>    MLLE Amal ERRAZIQI</a:t>
            </a:r>
          </a:p>
        </p:txBody>
      </p:sp>
      <p:sp>
        <p:nvSpPr>
          <p:cNvPr id="4" name="Sous-titre 2"/>
          <p:cNvSpPr txBox="1">
            <a:spLocks/>
          </p:cNvSpPr>
          <p:nvPr/>
        </p:nvSpPr>
        <p:spPr bwMode="auto">
          <a:xfrm>
            <a:off x="357158" y="3857628"/>
            <a:ext cx="7854950" cy="1752600"/>
          </a:xfrm>
          <a:prstGeom prst="rect">
            <a:avLst/>
          </a:prstGeom>
          <a:noFill/>
          <a:ln w="9525">
            <a:noFill/>
            <a:miter lim="800000"/>
            <a:headEnd/>
            <a:tailEnd/>
          </a:ln>
        </p:spPr>
        <p:txBody>
          <a:bodyPr vert="horz" wrap="square" lIns="0" tIns="45720" rIns="18288" bIns="45720" numCol="1" anchor="t" anchorCtr="0" compatLnSpc="1">
            <a:prstTxWarp prst="textNoShape">
              <a:avLst/>
            </a:prstTxWarp>
          </a:bodyPr>
          <a:lstStyle/>
          <a:p>
            <a:pPr marL="0" marR="0" lvl="0" indent="0" algn="r" defTabSz="914400" rtl="0" eaLnBrk="1" fontAlgn="base" latinLnBrk="0" hangingPunct="1">
              <a:lnSpc>
                <a:spcPct val="100000"/>
              </a:lnSpc>
              <a:spcBef>
                <a:spcPct val="20000"/>
              </a:spcBef>
              <a:spcAft>
                <a:spcPct val="0"/>
              </a:spcAft>
              <a:buClr>
                <a:srgbClr val="0BD0D9"/>
              </a:buClr>
              <a:buSzPct val="95000"/>
              <a:buFont typeface="Wingdings 2" pitchFamily="18" charset="2"/>
              <a:buNone/>
              <a:tabLst/>
              <a:defRPr/>
            </a:pPr>
            <a:endParaRPr kumimoji="0" lang="fr-FR" sz="26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5" name="Titre 1"/>
          <p:cNvSpPr txBox="1">
            <a:spLocks/>
          </p:cNvSpPr>
          <p:nvPr/>
        </p:nvSpPr>
        <p:spPr bwMode="auto">
          <a:xfrm>
            <a:off x="928662" y="500042"/>
            <a:ext cx="6643734" cy="1000132"/>
          </a:xfrm>
          <a:prstGeom prst="rect">
            <a:avLst/>
          </a:prstGeom>
          <a:noFill/>
          <a:ln w="9525">
            <a:noFill/>
            <a:miter lim="800000"/>
            <a:headEnd/>
            <a:tailEnd/>
          </a:ln>
        </p:spPr>
        <p:txBody>
          <a:bodyPr vert="horz" wrap="square" lIns="0" tIns="0" rIns="18288" bIns="0" numCol="1" anchor="b" anchorCtr="0" compatLnSpc="1">
            <a:prstTxWarp prst="textNoShape">
              <a:avLst/>
            </a:prstTxWarp>
            <a:normAutofit fontScale="47500" lnSpcReduction="20000"/>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5600" b="1" dirty="0" smtClean="0">
                <a:solidFill>
                  <a:srgbClr val="FFC000"/>
                </a:solidFill>
                <a:effectLst>
                  <a:outerShdw blurRad="38100" dist="25400" dir="5400000" algn="tl" rotWithShape="0">
                    <a:srgbClr val="000000">
                      <a:alpha val="43000"/>
                    </a:srgbClr>
                  </a:outerShdw>
                </a:effectLst>
                <a:latin typeface="+mj-lt"/>
                <a:ea typeface="+mj-ea"/>
                <a:cs typeface="+mj-cs"/>
              </a:rPr>
              <a:t>ESMA</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5600" b="1" i="0" u="none" strike="noStrike" kern="1200" cap="none" spc="0" normalizeH="0" baseline="0" noProof="0" dirty="0" smtClean="0">
                <a:ln>
                  <a:noFill/>
                </a:ln>
                <a:solidFill>
                  <a:srgbClr val="FFC000"/>
                </a:solidFill>
                <a:effectLst>
                  <a:outerShdw blurRad="38100" dist="25400" dir="5400000" algn="tl" rotWithShape="0">
                    <a:srgbClr val="000000">
                      <a:alpha val="43000"/>
                    </a:srgbClr>
                  </a:outerShdw>
                </a:effectLst>
                <a:uLnTx/>
                <a:uFillTx/>
                <a:latin typeface="+mj-lt"/>
                <a:ea typeface="+mj-ea"/>
                <a:cs typeface="+mj-cs"/>
              </a:rPr>
              <a:t>Ecole</a:t>
            </a:r>
            <a:r>
              <a:rPr kumimoji="0" lang="fr-FR" sz="5600" b="1" i="0" u="none" strike="noStrike" kern="1200" cap="none" spc="0" normalizeH="0" noProof="0" dirty="0" smtClean="0">
                <a:ln>
                  <a:noFill/>
                </a:ln>
                <a:solidFill>
                  <a:srgbClr val="FFC000"/>
                </a:solidFill>
                <a:effectLst>
                  <a:outerShdw blurRad="38100" dist="25400" dir="5400000" algn="tl" rotWithShape="0">
                    <a:srgbClr val="000000">
                      <a:alpha val="43000"/>
                    </a:srgbClr>
                  </a:outerShdw>
                </a:effectLst>
                <a:uLnTx/>
                <a:uFillTx/>
                <a:latin typeface="+mj-lt"/>
                <a:ea typeface="+mj-ea"/>
                <a:cs typeface="+mj-cs"/>
              </a:rPr>
              <a:t> supérieure de Management appliqué</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5600" b="1" i="0" u="none" strike="noStrike" kern="1200" cap="none" spc="0" normalizeH="0" noProof="0" dirty="0" smtClean="0">
                <a:ln>
                  <a:noFill/>
                </a:ln>
                <a:solidFill>
                  <a:srgbClr val="FFC000"/>
                </a:solidFill>
                <a:effectLst>
                  <a:outerShdw blurRad="38100" dist="25400" dir="5400000" algn="tl" rotWithShape="0">
                    <a:srgbClr val="000000">
                      <a:alpha val="43000"/>
                    </a:srgbClr>
                  </a:outerShdw>
                </a:effectLst>
                <a:uLnTx/>
                <a:uFillTx/>
                <a:latin typeface="+mj-lt"/>
                <a:ea typeface="+mj-ea"/>
                <a:cs typeface="+mj-cs"/>
              </a:rPr>
              <a:t>GAE4</a:t>
            </a:r>
            <a:endParaRPr kumimoji="0" lang="fr-FR" sz="5600" b="1" i="0" u="none" strike="noStrike" kern="1200" cap="none" spc="0" normalizeH="0" baseline="0" noProof="0" dirty="0">
              <a:ln>
                <a:noFill/>
              </a:ln>
              <a:solidFill>
                <a:srgbClr val="FFC000"/>
              </a:solidFill>
              <a:effectLst>
                <a:outerShdw blurRad="38100" dist="25400" dir="5400000" algn="tl" rotWithShape="0">
                  <a:srgbClr val="000000">
                    <a:alpha val="43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1268760"/>
            <a:ext cx="8229600" cy="2880320"/>
          </a:xfrm>
        </p:spPr>
        <p:txBody>
          <a:bodyPr/>
          <a:lstStyle/>
          <a:p>
            <a:r>
              <a:rPr lang="fr-FR"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Partie II : Mode et procédures</a:t>
            </a:r>
            <a:br>
              <a:rPr lang="fr-FR"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br>
            <a:r>
              <a:rPr lang="fr-FR"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          de passation des marchés</a:t>
            </a:r>
          </a:p>
        </p:txBody>
      </p:sp>
      <p:sp>
        <p:nvSpPr>
          <p:cNvPr id="3" name="Titre 1"/>
          <p:cNvSpPr txBox="1">
            <a:spLocks/>
          </p:cNvSpPr>
          <p:nvPr/>
        </p:nvSpPr>
        <p:spPr bwMode="auto">
          <a:xfrm>
            <a:off x="500034" y="571480"/>
            <a:ext cx="1357293" cy="642921"/>
          </a:xfrm>
          <a:prstGeom prst="rect">
            <a:avLst/>
          </a:prstGeom>
          <a:noFill/>
          <a:ln w="9525">
            <a:noFill/>
            <a:miter lim="800000"/>
            <a:headEnd/>
            <a:tailEnd/>
          </a:ln>
        </p:spPr>
        <p:txBody>
          <a:bodyPr vert="horz" wrap="square" lIns="0" tIns="0" rIns="18288" bIns="0" numCol="1" anchor="b" anchorCtr="0" compatLnSpc="1">
            <a:prstTxWarp prst="textNoShape">
              <a:avLst/>
            </a:prstTxWarp>
            <a:normAutofit fontScale="85000" lnSpcReduction="20000"/>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T</a:t>
            </a:r>
            <a:endParaRPr kumimoji="0" lang="fr-FR" sz="5600" b="1" i="0" u="none" strike="noStrike" kern="1200" cap="none" spc="0" normalizeH="0" baseline="0" noProof="0" dirty="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 </a:t>
            </a:r>
            <a:r>
              <a:rPr lang="fr-FR" dirty="0" err="1" smtClean="0"/>
              <a:t>supp</a:t>
            </a:r>
            <a:endParaRPr lang="fr-FR" dirty="0"/>
          </a:p>
        </p:txBody>
      </p:sp>
      <p:sp>
        <p:nvSpPr>
          <p:cNvPr id="3" name="Espace réservé du contenu 2"/>
          <p:cNvSpPr>
            <a:spLocks noGrp="1"/>
          </p:cNvSpPr>
          <p:nvPr>
            <p:ph idx="1"/>
          </p:nvPr>
        </p:nvSpPr>
        <p:spPr/>
        <p:txBody>
          <a:bodyPr/>
          <a:lstStyle/>
          <a:p>
            <a:r>
              <a:rPr lang="fr-FR" dirty="0" smtClean="0"/>
              <a:t>Les marchés de l'Etat sont passés conformément aux modes et procédures définis au présent décret et dont l'application doit permettre d'assurer :</a:t>
            </a:r>
          </a:p>
          <a:p>
            <a:pPr>
              <a:buNone/>
            </a:pPr>
            <a:r>
              <a:rPr lang="fr-FR" dirty="0" smtClean="0"/>
              <a:t>- la transparence dans les choix du maître d'ouvrage </a:t>
            </a:r>
          </a:p>
          <a:p>
            <a:pPr>
              <a:buNone/>
            </a:pPr>
            <a:r>
              <a:rPr lang="fr-FR" dirty="0" smtClean="0"/>
              <a:t>- l'égalité d'accès aux commandes publiques </a:t>
            </a:r>
          </a:p>
          <a:p>
            <a:pPr>
              <a:buNone/>
            </a:pPr>
            <a:r>
              <a:rPr lang="fr-FR" dirty="0" smtClean="0"/>
              <a:t>- le recours à la concurrence autant que possible </a:t>
            </a:r>
          </a:p>
          <a:p>
            <a:pPr>
              <a:buNone/>
            </a:pPr>
            <a:r>
              <a:rPr lang="fr-FR" dirty="0" smtClean="0"/>
              <a:t>- l'efficacité de la dépense publique.</a:t>
            </a:r>
          </a:p>
          <a:p>
            <a:pPr>
              <a:buNone/>
            </a:pPr>
            <a:endParaRPr lang="fr-F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980728"/>
            <a:ext cx="8964488" cy="1143000"/>
          </a:xfrm>
        </p:spPr>
        <p:txBody>
          <a:bodyPr/>
          <a:lstStyle/>
          <a:p>
            <a:r>
              <a:rPr lang="fr-FR" b="1" i="1" u="sng" dirty="0" smtClean="0"/>
              <a:t>Chapitre 1 : Marchés sur appel</a:t>
            </a:r>
            <a:br>
              <a:rPr lang="fr-FR" b="1" i="1" u="sng" dirty="0" smtClean="0"/>
            </a:br>
            <a:r>
              <a:rPr lang="fr-FR" b="1" i="1" dirty="0" smtClean="0"/>
              <a:t>                                     </a:t>
            </a:r>
            <a:r>
              <a:rPr lang="fr-FR" b="1" i="1" u="sng" dirty="0" smtClean="0"/>
              <a:t>d'offres</a:t>
            </a:r>
            <a:endParaRPr lang="fr-FR" dirty="0"/>
          </a:p>
        </p:txBody>
      </p:sp>
      <p:sp>
        <p:nvSpPr>
          <p:cNvPr id="3" name="Espace réservé du contenu 2"/>
          <p:cNvSpPr>
            <a:spLocks noGrp="1"/>
          </p:cNvSpPr>
          <p:nvPr>
            <p:ph idx="1"/>
          </p:nvPr>
        </p:nvSpPr>
        <p:spPr>
          <a:xfrm>
            <a:off x="395536" y="2708920"/>
            <a:ext cx="8229600" cy="3597349"/>
          </a:xfrm>
        </p:spPr>
        <p:txBody>
          <a:bodyPr/>
          <a:lstStyle/>
          <a:p>
            <a:pPr>
              <a:buNone/>
            </a:pPr>
            <a:r>
              <a:rPr lang="fr-FR" dirty="0" smtClean="0"/>
              <a:t>L'appel d'offres peut être ouvert ou restreint, il est dit "ouvert" lorsque tout candidat peut obtenir le dossier de consultation et présenter sa candidature, il est dit "restreint" lorsque seuls peuvent remettre des offres les candidats que le maître d'ouvrage a décidé de consulter.</a:t>
            </a:r>
          </a:p>
        </p:txBody>
      </p:sp>
      <p:sp>
        <p:nvSpPr>
          <p:cNvPr id="4" name="Titre 1"/>
          <p:cNvSpPr txBox="1">
            <a:spLocks/>
          </p:cNvSpPr>
          <p:nvPr/>
        </p:nvSpPr>
        <p:spPr bwMode="auto">
          <a:xfrm>
            <a:off x="285720" y="0"/>
            <a:ext cx="1357293" cy="642921"/>
          </a:xfrm>
          <a:prstGeom prst="rect">
            <a:avLst/>
          </a:prstGeom>
          <a:noFill/>
          <a:ln w="9525">
            <a:noFill/>
            <a:miter lim="800000"/>
            <a:headEnd/>
            <a:tailEnd/>
          </a:ln>
        </p:spPr>
        <p:txBody>
          <a:bodyPr vert="horz" wrap="square" lIns="0" tIns="0" rIns="18288" bIns="0" numCol="1" anchor="b" anchorCtr="0" compatLnSpc="1">
            <a:prstTxWarp prst="textNoShape">
              <a:avLst/>
            </a:prstTxWarp>
            <a:normAutofit fontScale="85000" lnSpcReduction="20000"/>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A</a:t>
            </a:r>
            <a:endParaRPr kumimoji="0" lang="fr-FR" sz="5600" b="1" i="0" u="none" strike="noStrike" kern="1200" cap="none" spc="0" normalizeH="0" baseline="0" noProof="0" dirty="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a:xfrm>
            <a:off x="395536" y="2204864"/>
            <a:ext cx="8229600" cy="4389437"/>
          </a:xfrm>
        </p:spPr>
        <p:txBody>
          <a:bodyPr/>
          <a:lstStyle/>
          <a:p>
            <a:r>
              <a:rPr lang="fr-FR" dirty="0" smtClean="0"/>
              <a:t>L'appel d'offres est dit " avec présélection " lorsque seuls sont autorisés à présenter des offres, après avis d'une commission d'admission, les candidats présentant les capacités suffisantes, notamment au point de vue technique et financier</a:t>
            </a:r>
            <a:endParaRPr lang="fr-F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i="1" u="sng" dirty="0" smtClean="0"/>
              <a:t>Chapitre 2 : Marchés sur</a:t>
            </a:r>
            <a:br>
              <a:rPr lang="fr-FR" b="1" i="1" u="sng" dirty="0" smtClean="0"/>
            </a:br>
            <a:r>
              <a:rPr lang="fr-FR" b="1" i="1" dirty="0" smtClean="0"/>
              <a:t>                                     </a:t>
            </a:r>
            <a:r>
              <a:rPr lang="fr-FR" b="1" i="1" u="sng" dirty="0" smtClean="0"/>
              <a:t>concours</a:t>
            </a:r>
            <a:endParaRPr lang="fr-FR" dirty="0"/>
          </a:p>
        </p:txBody>
      </p:sp>
      <p:sp>
        <p:nvSpPr>
          <p:cNvPr id="3" name="Espace réservé du contenu 2"/>
          <p:cNvSpPr>
            <a:spLocks noGrp="1"/>
          </p:cNvSpPr>
          <p:nvPr>
            <p:ph idx="1"/>
          </p:nvPr>
        </p:nvSpPr>
        <p:spPr/>
        <p:txBody>
          <a:bodyPr/>
          <a:lstStyle/>
          <a:p>
            <a:pPr>
              <a:buNone/>
            </a:pPr>
            <a:r>
              <a:rPr lang="fr-FR" dirty="0" smtClean="0"/>
              <a:t>		Lorsque des motifs d'ordre technique, esthétique ou financier justifient des recherches particulières, il peut être passé un marché sur concours.</a:t>
            </a:r>
          </a:p>
          <a:p>
            <a:pPr>
              <a:buNone/>
            </a:pPr>
            <a:r>
              <a:rPr lang="fr-FR" dirty="0" smtClean="0"/>
              <a:t>Le concours peut porter sur :</a:t>
            </a:r>
          </a:p>
          <a:p>
            <a:pPr>
              <a:buNone/>
            </a:pPr>
            <a:r>
              <a:rPr lang="fr-FR" dirty="0" smtClean="0"/>
              <a:t>	a) soit sur l'établissement d'un projet ;</a:t>
            </a:r>
          </a:p>
          <a:p>
            <a:pPr>
              <a:buNone/>
            </a:pPr>
            <a:r>
              <a:rPr lang="fr-FR" dirty="0" smtClean="0"/>
              <a:t>	b) soit sur l'exécution d'un projet préalablement établi </a:t>
            </a:r>
          </a:p>
          <a:p>
            <a:pPr>
              <a:buNone/>
            </a:pPr>
            <a:r>
              <a:rPr lang="fr-FR" dirty="0" smtClean="0"/>
              <a:t>	c) soit à la fois sur l'établissement d'un projet et son exécution</a:t>
            </a:r>
            <a:endParaRPr lang="fr-FR" dirty="0"/>
          </a:p>
        </p:txBody>
      </p:sp>
      <p:sp>
        <p:nvSpPr>
          <p:cNvPr id="4" name="Titre 1"/>
          <p:cNvSpPr txBox="1">
            <a:spLocks/>
          </p:cNvSpPr>
          <p:nvPr/>
        </p:nvSpPr>
        <p:spPr bwMode="auto">
          <a:xfrm>
            <a:off x="357158" y="1214422"/>
            <a:ext cx="1357293" cy="642921"/>
          </a:xfrm>
          <a:prstGeom prst="rect">
            <a:avLst/>
          </a:prstGeom>
          <a:noFill/>
          <a:ln w="9525">
            <a:noFill/>
            <a:miter lim="800000"/>
            <a:headEnd/>
            <a:tailEnd/>
          </a:ln>
        </p:spPr>
        <p:txBody>
          <a:bodyPr vert="horz" wrap="square" lIns="0" tIns="0" rIns="18288" bIns="0" numCol="1" anchor="b" anchorCtr="0" compatLnSpc="1">
            <a:prstTxWarp prst="textNoShape">
              <a:avLst/>
            </a:prstTxWarp>
            <a:normAutofit fontScale="85000" lnSpcReduction="20000"/>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T</a:t>
            </a:r>
            <a:endParaRPr kumimoji="0" lang="fr-FR" sz="5600" b="1" i="0" u="none" strike="noStrike" kern="1200" cap="none" spc="0" normalizeH="0" baseline="0" noProof="0" dirty="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544" y="404664"/>
            <a:ext cx="8229600" cy="1143000"/>
          </a:xfrm>
        </p:spPr>
        <p:txBody>
          <a:bodyPr/>
          <a:lstStyle/>
          <a:p>
            <a:r>
              <a:rPr lang="fr-FR" b="1" i="1" u="sng" dirty="0" smtClean="0"/>
              <a:t>Chapitre 3 : Marchés négociés</a:t>
            </a:r>
            <a:endParaRPr lang="fr-FR" dirty="0"/>
          </a:p>
        </p:txBody>
      </p:sp>
      <p:sp>
        <p:nvSpPr>
          <p:cNvPr id="3" name="Espace réservé du contenu 2"/>
          <p:cNvSpPr>
            <a:spLocks noGrp="1"/>
          </p:cNvSpPr>
          <p:nvPr>
            <p:ph idx="1"/>
          </p:nvPr>
        </p:nvSpPr>
        <p:spPr/>
        <p:txBody>
          <a:bodyPr/>
          <a:lstStyle/>
          <a:p>
            <a:pPr>
              <a:buNone/>
            </a:pPr>
            <a:r>
              <a:rPr lang="fr-FR" dirty="0" smtClean="0"/>
              <a:t>		Le marché est dit négocié lorsque le maître d'ouvrage engage librement les discussions qui lui paraissent utiles avec le ou les candidats de son choix et attribue le marché au candidat qu'il a retenu dans les conditions fixées par la présente section.</a:t>
            </a:r>
          </a:p>
          <a:p>
            <a:endParaRPr lang="fr-FR" dirty="0" smtClean="0"/>
          </a:p>
          <a:p>
            <a:pPr>
              <a:buNone/>
            </a:pPr>
            <a:r>
              <a:rPr lang="fr-FR" dirty="0" smtClean="0"/>
              <a:t>		Les marchés négociés sont soumis, dans toute la mesure du possible et par tous les moyens appropriés, à la publicité préalable et à la concurrence.</a:t>
            </a:r>
          </a:p>
          <a:p>
            <a:endParaRPr lang="fr-FR" dirty="0"/>
          </a:p>
        </p:txBody>
      </p:sp>
      <p:sp>
        <p:nvSpPr>
          <p:cNvPr id="4" name="Titre 1"/>
          <p:cNvSpPr txBox="1">
            <a:spLocks/>
          </p:cNvSpPr>
          <p:nvPr/>
        </p:nvSpPr>
        <p:spPr bwMode="auto">
          <a:xfrm>
            <a:off x="285720" y="285728"/>
            <a:ext cx="1357293" cy="642921"/>
          </a:xfrm>
          <a:prstGeom prst="rect">
            <a:avLst/>
          </a:prstGeom>
          <a:noFill/>
          <a:ln w="9525">
            <a:noFill/>
            <a:miter lim="800000"/>
            <a:headEnd/>
            <a:tailEnd/>
          </a:ln>
        </p:spPr>
        <p:txBody>
          <a:bodyPr vert="horz" wrap="square" lIns="0" tIns="0" rIns="18288" bIns="0" numCol="1" anchor="b" anchorCtr="0" compatLnSpc="1">
            <a:prstTxWarp prst="textNoShape">
              <a:avLst/>
            </a:prstTxWarp>
            <a:normAutofit fontScale="85000" lnSpcReduction="20000"/>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A</a:t>
            </a:r>
            <a:endParaRPr kumimoji="0" lang="fr-FR" sz="5600" b="1" i="0" u="none" strike="noStrike" kern="1200" cap="none" spc="0" normalizeH="0" baseline="0" noProof="0" dirty="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i="1" u="sng" dirty="0" smtClean="0"/>
              <a:t>Chapitre 4 : Approbation des marchés</a:t>
            </a:r>
            <a:endParaRPr lang="fr-FR" dirty="0"/>
          </a:p>
        </p:txBody>
      </p:sp>
      <p:sp>
        <p:nvSpPr>
          <p:cNvPr id="3" name="Espace réservé du contenu 2"/>
          <p:cNvSpPr>
            <a:spLocks noGrp="1"/>
          </p:cNvSpPr>
          <p:nvPr>
            <p:ph idx="1"/>
          </p:nvPr>
        </p:nvSpPr>
        <p:spPr/>
        <p:txBody>
          <a:bodyPr/>
          <a:lstStyle/>
          <a:p>
            <a:pPr>
              <a:buNone/>
            </a:pPr>
            <a:r>
              <a:rPr lang="fr-FR" dirty="0" smtClean="0"/>
              <a:t>		Les marchés de travaux, fournitures ou services ne sont valables et définitifs qu'après leur approbation par l'autorité compétente.</a:t>
            </a:r>
          </a:p>
          <a:p>
            <a:pPr>
              <a:buNone/>
            </a:pPr>
            <a:r>
              <a:rPr lang="fr-FR" dirty="0" smtClean="0"/>
              <a:t>		L'approbation des marchés doit intervenir avant tout commencement d'exécution des prestations objet desdits marchés à l'exception du cas prévu au § c) de l'article 70.</a:t>
            </a:r>
          </a:p>
          <a:p>
            <a:endParaRPr lang="fr-FR" dirty="0"/>
          </a:p>
        </p:txBody>
      </p:sp>
      <p:sp>
        <p:nvSpPr>
          <p:cNvPr id="4" name="Titre 1"/>
          <p:cNvSpPr txBox="1">
            <a:spLocks/>
          </p:cNvSpPr>
          <p:nvPr/>
        </p:nvSpPr>
        <p:spPr bwMode="auto">
          <a:xfrm>
            <a:off x="3643306" y="1142984"/>
            <a:ext cx="1357293" cy="642921"/>
          </a:xfrm>
          <a:prstGeom prst="rect">
            <a:avLst/>
          </a:prstGeom>
          <a:noFill/>
          <a:ln w="9525">
            <a:noFill/>
            <a:miter lim="800000"/>
            <a:headEnd/>
            <a:tailEnd/>
          </a:ln>
        </p:spPr>
        <p:txBody>
          <a:bodyPr vert="horz" wrap="square" lIns="0" tIns="0" rIns="18288" bIns="0" numCol="1" anchor="b" anchorCtr="0" compatLnSpc="1">
            <a:prstTxWarp prst="textNoShape">
              <a:avLst/>
            </a:prstTxWarp>
            <a:normAutofit fontScale="85000" lnSpcReduction="20000"/>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T</a:t>
            </a:r>
            <a:endParaRPr kumimoji="0" lang="fr-FR" sz="5600" b="1" i="0" u="none" strike="noStrike" kern="1200" cap="none" spc="0" normalizeH="0" baseline="0" noProof="0" dirty="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1520" y="3140968"/>
            <a:ext cx="8640960" cy="1143000"/>
          </a:xfrm>
        </p:spPr>
        <p:txBody>
          <a:bodyPr/>
          <a:lstStyle/>
          <a:p>
            <a:r>
              <a:rPr lang="fr-FR"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Partie III : Les principes</a:t>
            </a:r>
            <a:br>
              <a:rPr lang="fr-FR"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br>
            <a:r>
              <a:rPr lang="fr-FR"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                   fondamentaux de la</a:t>
            </a:r>
            <a:br>
              <a:rPr lang="fr-FR"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br>
            <a:r>
              <a:rPr lang="fr-FR"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         réglementation marocaines </a:t>
            </a:r>
          </a:p>
        </p:txBody>
      </p:sp>
      <p:sp>
        <p:nvSpPr>
          <p:cNvPr id="3" name="Titre 1"/>
          <p:cNvSpPr txBox="1">
            <a:spLocks/>
          </p:cNvSpPr>
          <p:nvPr/>
        </p:nvSpPr>
        <p:spPr bwMode="auto">
          <a:xfrm>
            <a:off x="500063" y="428625"/>
            <a:ext cx="1357293" cy="642921"/>
          </a:xfrm>
          <a:prstGeom prst="rect">
            <a:avLst/>
          </a:prstGeom>
          <a:noFill/>
          <a:ln w="9525">
            <a:noFill/>
            <a:miter lim="800000"/>
            <a:headEnd/>
            <a:tailEnd/>
          </a:ln>
        </p:spPr>
        <p:txBody>
          <a:bodyPr vert="horz" wrap="square" lIns="0" tIns="0" rIns="18288" bIns="0" numCol="1" anchor="b" anchorCtr="0" compatLnSpc="1">
            <a:prstTxWarp prst="textNoShape">
              <a:avLst/>
            </a:prstTxWarp>
            <a:normAutofit fontScale="85000" lnSpcReduction="20000"/>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T</a:t>
            </a:r>
            <a:endParaRPr kumimoji="0" lang="fr-FR" sz="5600" b="1" i="0" u="none" strike="noStrike" kern="1200" cap="none" spc="0" normalizeH="0" baseline="0" noProof="0" dirty="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764705"/>
            <a:ext cx="8229600" cy="5559896"/>
          </a:xfrm>
        </p:spPr>
        <p:txBody>
          <a:bodyPr/>
          <a:lstStyle/>
          <a:p>
            <a:r>
              <a:rPr lang="fr-FR" dirty="0" smtClean="0"/>
              <a:t>Des principes consacrés par la réforme de 1998 et renforcés par celle de 2007 :</a:t>
            </a:r>
            <a:endParaRPr lang="fr-FR" dirty="0"/>
          </a:p>
        </p:txBody>
      </p:sp>
      <p:sp>
        <p:nvSpPr>
          <p:cNvPr id="4" name="Rectangle à coins arrondis 3"/>
          <p:cNvSpPr/>
          <p:nvPr/>
        </p:nvSpPr>
        <p:spPr>
          <a:xfrm>
            <a:off x="899592" y="1844824"/>
            <a:ext cx="7344816" cy="1152128"/>
          </a:xfrm>
          <a:prstGeom prst="roundRect">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lvl="0" algn="ctr"/>
            <a:r>
              <a:rPr lang="fr-FR"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1-) La </a:t>
            </a:r>
            <a:r>
              <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transparence de la passation des marchés et la lutte contre la fraude et la corruption</a:t>
            </a:r>
          </a:p>
          <a:p>
            <a:pPr algn="ctr"/>
            <a:endPar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5" name="Rectangle à coins arrondis 4"/>
          <p:cNvSpPr/>
          <p:nvPr/>
        </p:nvSpPr>
        <p:spPr>
          <a:xfrm>
            <a:off x="899592" y="3212976"/>
            <a:ext cx="7344816" cy="1152128"/>
          </a:xfrm>
          <a:prstGeom prst="roundRect">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lvl="0"/>
            <a:r>
              <a:rPr lang="fr-FR"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2-) </a:t>
            </a:r>
            <a:r>
              <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L’égalité de traitement et des garanties des </a:t>
            </a:r>
            <a:r>
              <a:rPr lang="fr-FR"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droits</a:t>
            </a:r>
            <a:br>
              <a:rPr lang="fr-FR"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fr-FR"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des </a:t>
            </a:r>
            <a:r>
              <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concurrents </a:t>
            </a:r>
          </a:p>
          <a:p>
            <a:pPr algn="ctr"/>
            <a:endPar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6" name="Rectangle à coins arrondis 5"/>
          <p:cNvSpPr/>
          <p:nvPr/>
        </p:nvSpPr>
        <p:spPr>
          <a:xfrm>
            <a:off x="899592" y="4725144"/>
            <a:ext cx="7344816" cy="1152128"/>
          </a:xfrm>
          <a:prstGeom prst="roundRect">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3</a:t>
            </a:r>
            <a:r>
              <a:rPr lang="fr-FR"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a:t>
            </a:r>
            <a:r>
              <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Le recours à la concurrence et l’amélioration </a:t>
            </a:r>
            <a:r>
              <a:rPr lang="fr-FR"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de</a:t>
            </a:r>
            <a:br>
              <a:rPr lang="fr-FR"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fr-FR"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l’efficacité </a:t>
            </a:r>
            <a:r>
              <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de </a:t>
            </a:r>
            <a:r>
              <a:rPr lang="fr-FR"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la dépense </a:t>
            </a:r>
            <a:endPar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a:p>
            <a:pPr lvl="0"/>
            <a:endPar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a:p>
            <a:pPr algn="ctr"/>
            <a:endPar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7" name="Titre 1"/>
          <p:cNvSpPr txBox="1">
            <a:spLocks/>
          </p:cNvSpPr>
          <p:nvPr/>
        </p:nvSpPr>
        <p:spPr bwMode="auto">
          <a:xfrm>
            <a:off x="500063" y="428625"/>
            <a:ext cx="1357293" cy="642921"/>
          </a:xfrm>
          <a:prstGeom prst="rect">
            <a:avLst/>
          </a:prstGeom>
          <a:noFill/>
          <a:ln w="9525">
            <a:noFill/>
            <a:miter lim="800000"/>
            <a:headEnd/>
            <a:tailEnd/>
          </a:ln>
        </p:spPr>
        <p:txBody>
          <a:bodyPr vert="horz" wrap="square" lIns="0" tIns="0" rIns="18288" bIns="0" numCol="1" anchor="b" anchorCtr="0" compatLnSpc="1">
            <a:prstTxWarp prst="textNoShape">
              <a:avLst/>
            </a:prstTxWarp>
            <a:normAutofit fontScale="85000" lnSpcReduction="20000"/>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A</a:t>
            </a:r>
            <a:endParaRPr kumimoji="0" lang="fr-FR" sz="5600" b="1" i="0" u="none" strike="noStrike" kern="1200" cap="none" spc="0" normalizeH="0" baseline="0" noProof="0" dirty="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à coins arrondis 4"/>
          <p:cNvSpPr/>
          <p:nvPr/>
        </p:nvSpPr>
        <p:spPr>
          <a:xfrm>
            <a:off x="755576" y="1412776"/>
            <a:ext cx="7344816" cy="1152128"/>
          </a:xfrm>
          <a:prstGeom prst="roundRect">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lvl="0"/>
            <a:r>
              <a:rPr lang="fr-FR"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4-) </a:t>
            </a:r>
            <a:r>
              <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La simplification et clarification des procédures</a:t>
            </a:r>
          </a:p>
          <a:p>
            <a:pPr algn="ctr"/>
            <a:endPar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6" name="Rectangle à coins arrondis 5"/>
          <p:cNvSpPr/>
          <p:nvPr/>
        </p:nvSpPr>
        <p:spPr>
          <a:xfrm>
            <a:off x="755576" y="2996952"/>
            <a:ext cx="7344816" cy="1152128"/>
          </a:xfrm>
          <a:prstGeom prst="roundRect">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fr-FR"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5-</a:t>
            </a:r>
            <a:r>
              <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La concurrence en matière des marchés publics</a:t>
            </a:r>
          </a:p>
          <a:p>
            <a:pPr algn="ctr"/>
            <a:endPar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7" name="Rectangle à coins arrondis 6"/>
          <p:cNvSpPr/>
          <p:nvPr/>
        </p:nvSpPr>
        <p:spPr>
          <a:xfrm>
            <a:off x="755576" y="4725144"/>
            <a:ext cx="7344816" cy="1152128"/>
          </a:xfrm>
          <a:prstGeom prst="roundRect">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lvl="0"/>
            <a:r>
              <a:rPr lang="fr-FR"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6-</a:t>
            </a:r>
            <a:r>
              <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La gouvernance des commandes publiques et </a:t>
            </a:r>
            <a:r>
              <a:rPr lang="fr-FR"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lutte</a:t>
            </a:r>
            <a:br>
              <a:rPr lang="fr-FR"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r>
              <a:rPr lang="fr-FR"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contre </a:t>
            </a:r>
            <a:r>
              <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la fraude et la </a:t>
            </a:r>
            <a:r>
              <a:rPr lang="fr-FR"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corruption</a:t>
            </a:r>
            <a:endPar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a:p>
            <a:pPr algn="ctr"/>
            <a:endParaRPr lang="fr-FR"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8" name="Titre 1"/>
          <p:cNvSpPr txBox="1">
            <a:spLocks/>
          </p:cNvSpPr>
          <p:nvPr/>
        </p:nvSpPr>
        <p:spPr bwMode="auto">
          <a:xfrm>
            <a:off x="500063" y="428625"/>
            <a:ext cx="1357293" cy="642921"/>
          </a:xfrm>
          <a:prstGeom prst="rect">
            <a:avLst/>
          </a:prstGeom>
          <a:noFill/>
          <a:ln w="9525">
            <a:noFill/>
            <a:miter lim="800000"/>
            <a:headEnd/>
            <a:tailEnd/>
          </a:ln>
        </p:spPr>
        <p:txBody>
          <a:bodyPr vert="horz" wrap="square" lIns="0" tIns="0" rIns="18288" bIns="0" numCol="1" anchor="b" anchorCtr="0" compatLnSpc="1">
            <a:prstTxWarp prst="textNoShape">
              <a:avLst/>
            </a:prstTxWarp>
            <a:normAutofit fontScale="85000" lnSpcReduction="20000"/>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T</a:t>
            </a:r>
            <a:endParaRPr kumimoji="0" lang="fr-FR" sz="5600" b="1" i="0" u="none" strike="noStrike" kern="1200" cap="none" spc="0" normalizeH="0" baseline="0" noProof="0" dirty="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63" y="428625"/>
            <a:ext cx="8229600" cy="1143000"/>
          </a:xfrm>
        </p:spPr>
        <p:txBody>
          <a:bodyPr>
            <a:normAutofit/>
          </a:bodyPr>
          <a:lstStyle/>
          <a:p>
            <a:pPr algn="ctr" eaLnBrk="1" fontAlgn="auto" hangingPunct="1">
              <a:spcAft>
                <a:spcPts val="0"/>
              </a:spcAft>
              <a:defRPr/>
            </a:pPr>
            <a:r>
              <a:rPr lang="fr-FR" b="1" cap="all" dirty="0" smtClean="0"/>
              <a:t>sommaire</a:t>
            </a:r>
            <a:endParaRPr lang="fr-FR" dirty="0"/>
          </a:p>
        </p:txBody>
      </p:sp>
      <p:sp>
        <p:nvSpPr>
          <p:cNvPr id="3" name="Espace réservé du contenu 2"/>
          <p:cNvSpPr>
            <a:spLocks noGrp="1"/>
          </p:cNvSpPr>
          <p:nvPr>
            <p:ph idx="1"/>
          </p:nvPr>
        </p:nvSpPr>
        <p:spPr/>
        <p:txBody>
          <a:bodyPr>
            <a:normAutofit fontScale="70000" lnSpcReduction="20000"/>
          </a:bodyPr>
          <a:lstStyle/>
          <a:p>
            <a:pPr marL="274320" indent="-274320" eaLnBrk="1" fontAlgn="auto" hangingPunct="1">
              <a:spcAft>
                <a:spcPts val="0"/>
              </a:spcAft>
              <a:buClr>
                <a:schemeClr val="accent3"/>
              </a:buClr>
              <a:buFont typeface="Wingdings 2"/>
              <a:buNone/>
              <a:defRPr/>
            </a:pPr>
            <a:r>
              <a:rPr lang="fr-FR" dirty="0" smtClean="0"/>
              <a:t>INTRODUCTION</a:t>
            </a:r>
            <a:endParaRPr lang="fr-FR" b="1" cap="all" dirty="0" smtClean="0"/>
          </a:p>
          <a:p>
            <a:pPr marL="274320" indent="-274320" eaLnBrk="1" fontAlgn="auto" hangingPunct="1">
              <a:spcAft>
                <a:spcPts val="0"/>
              </a:spcAft>
              <a:buClr>
                <a:schemeClr val="accent3"/>
              </a:buClr>
              <a:buFont typeface="Wingdings 2"/>
              <a:buNone/>
              <a:defRPr/>
            </a:pPr>
            <a:endParaRPr lang="fr-FR" dirty="0" smtClean="0"/>
          </a:p>
          <a:p>
            <a:pPr marL="274320" indent="-274320" eaLnBrk="1" fontAlgn="auto" hangingPunct="1">
              <a:spcAft>
                <a:spcPts val="0"/>
              </a:spcAft>
              <a:buClr>
                <a:schemeClr val="accent3"/>
              </a:buClr>
              <a:buFont typeface="Wingdings 2"/>
              <a:buNone/>
              <a:defRPr/>
            </a:pPr>
            <a:r>
              <a:rPr lang="fr-FR" b="1" u="sng" dirty="0" smtClean="0"/>
              <a:t>PARTIE I </a:t>
            </a:r>
            <a:r>
              <a:rPr lang="fr-FR" b="1" dirty="0" smtClean="0"/>
              <a:t>       : </a:t>
            </a:r>
            <a:r>
              <a:rPr lang="fr-FR" dirty="0" smtClean="0"/>
              <a:t>Disposition générales et prix de marché</a:t>
            </a:r>
            <a:r>
              <a:rPr lang="fr-FR" b="1" dirty="0" smtClean="0"/>
              <a:t> </a:t>
            </a:r>
            <a:endParaRPr lang="fr-FR" dirty="0" smtClean="0"/>
          </a:p>
          <a:p>
            <a:pPr marL="274320" indent="-274320" eaLnBrk="1" fontAlgn="auto" hangingPunct="1">
              <a:spcAft>
                <a:spcPts val="0"/>
              </a:spcAft>
              <a:buClr>
                <a:schemeClr val="accent3"/>
              </a:buClr>
              <a:buFont typeface="Wingdings 2"/>
              <a:buChar char=""/>
              <a:defRPr/>
            </a:pPr>
            <a:r>
              <a:rPr lang="fr-FR" dirty="0" smtClean="0"/>
              <a:t>Chapitre 1  : Disposition générales</a:t>
            </a:r>
          </a:p>
          <a:p>
            <a:pPr marL="274320" indent="-274320" eaLnBrk="1" fontAlgn="auto" hangingPunct="1">
              <a:spcAft>
                <a:spcPts val="0"/>
              </a:spcAft>
              <a:buClr>
                <a:schemeClr val="accent3"/>
              </a:buClr>
              <a:buFont typeface="Wingdings 2"/>
              <a:buChar char=""/>
              <a:defRPr/>
            </a:pPr>
            <a:r>
              <a:rPr lang="fr-FR" dirty="0" smtClean="0"/>
              <a:t>Chapitre 2 : les prix de marché</a:t>
            </a:r>
          </a:p>
          <a:p>
            <a:pPr marL="274320" indent="-274320" eaLnBrk="1" fontAlgn="auto" hangingPunct="1">
              <a:spcAft>
                <a:spcPts val="0"/>
              </a:spcAft>
              <a:buClr>
                <a:schemeClr val="accent3"/>
              </a:buClr>
              <a:buFont typeface="Wingdings 2"/>
              <a:buNone/>
              <a:defRPr/>
            </a:pPr>
            <a:endParaRPr lang="fr-FR" dirty="0" smtClean="0"/>
          </a:p>
          <a:p>
            <a:pPr marL="274320" indent="-274320" eaLnBrk="1" fontAlgn="auto" hangingPunct="1">
              <a:spcAft>
                <a:spcPts val="0"/>
              </a:spcAft>
              <a:buClr>
                <a:schemeClr val="accent3"/>
              </a:buClr>
              <a:buFont typeface="Wingdings 2"/>
              <a:buNone/>
              <a:defRPr/>
            </a:pPr>
            <a:r>
              <a:rPr lang="fr-FR" b="1" u="sng" dirty="0" smtClean="0"/>
              <a:t>PARTIE II</a:t>
            </a:r>
            <a:r>
              <a:rPr lang="fr-FR" dirty="0" smtClean="0"/>
              <a:t>     : Mode et procédures de passation des marchés</a:t>
            </a:r>
          </a:p>
          <a:p>
            <a:pPr marL="274320" indent="-274320" eaLnBrk="1" fontAlgn="auto" hangingPunct="1">
              <a:spcAft>
                <a:spcPts val="0"/>
              </a:spcAft>
              <a:buClr>
                <a:schemeClr val="accent3"/>
              </a:buClr>
              <a:buFont typeface="Wingdings 2"/>
              <a:buChar char=""/>
              <a:defRPr/>
            </a:pPr>
            <a:r>
              <a:rPr lang="fr-FR" dirty="0" smtClean="0"/>
              <a:t>Chapitre 1 : Marchés sur appel d'offres</a:t>
            </a:r>
          </a:p>
          <a:p>
            <a:pPr marL="274320" indent="-274320" eaLnBrk="1" fontAlgn="auto" hangingPunct="1">
              <a:spcAft>
                <a:spcPts val="0"/>
              </a:spcAft>
              <a:buClr>
                <a:schemeClr val="accent3"/>
              </a:buClr>
              <a:buFont typeface="Wingdings 2"/>
              <a:buChar char=""/>
              <a:defRPr/>
            </a:pPr>
            <a:r>
              <a:rPr lang="fr-FR" dirty="0" smtClean="0"/>
              <a:t>Chapitre 2 : Marchés sur concours</a:t>
            </a:r>
          </a:p>
          <a:p>
            <a:pPr marL="274320" indent="-274320" eaLnBrk="1" fontAlgn="auto" hangingPunct="1">
              <a:spcAft>
                <a:spcPts val="0"/>
              </a:spcAft>
              <a:buClr>
                <a:schemeClr val="accent3"/>
              </a:buClr>
              <a:buFont typeface="Wingdings 2"/>
              <a:buChar char=""/>
              <a:defRPr/>
            </a:pPr>
            <a:r>
              <a:rPr lang="fr-FR" dirty="0" smtClean="0"/>
              <a:t>Chapitre 3 : Marchés négociés</a:t>
            </a:r>
          </a:p>
          <a:p>
            <a:pPr marL="274320" indent="-274320" eaLnBrk="1" fontAlgn="auto" hangingPunct="1">
              <a:spcAft>
                <a:spcPts val="0"/>
              </a:spcAft>
              <a:buClr>
                <a:schemeClr val="accent3"/>
              </a:buClr>
              <a:buFont typeface="Wingdings 2"/>
              <a:buChar char=""/>
              <a:defRPr/>
            </a:pPr>
            <a:r>
              <a:rPr lang="fr-FR" dirty="0" smtClean="0"/>
              <a:t>Chapitre 4 : Approbation des marchés</a:t>
            </a:r>
          </a:p>
          <a:p>
            <a:pPr marL="274320" indent="-274320" eaLnBrk="1" fontAlgn="auto" hangingPunct="1">
              <a:spcAft>
                <a:spcPts val="0"/>
              </a:spcAft>
              <a:buClr>
                <a:schemeClr val="accent3"/>
              </a:buClr>
              <a:buFont typeface="Wingdings 2"/>
              <a:buNone/>
              <a:defRPr/>
            </a:pPr>
            <a:endParaRPr lang="fr-FR" dirty="0" smtClean="0"/>
          </a:p>
          <a:p>
            <a:pPr marL="274320" indent="-274320" eaLnBrk="1" fontAlgn="auto" hangingPunct="1">
              <a:spcAft>
                <a:spcPts val="0"/>
              </a:spcAft>
              <a:buClr>
                <a:schemeClr val="accent3"/>
              </a:buClr>
              <a:buFont typeface="Wingdings 2"/>
              <a:buNone/>
              <a:defRPr/>
            </a:pPr>
            <a:r>
              <a:rPr lang="fr-FR" b="1" u="sng" dirty="0" smtClean="0"/>
              <a:t>PARTIE III</a:t>
            </a:r>
            <a:r>
              <a:rPr lang="fr-FR" dirty="0" smtClean="0"/>
              <a:t>    : Les principes fondamentaux de la réglementation marocaines</a:t>
            </a:r>
            <a:r>
              <a:rPr lang="fr-FR" b="1" dirty="0" smtClean="0"/>
              <a:t> </a:t>
            </a:r>
            <a:endParaRPr lang="fr-FR" dirty="0" smtClean="0"/>
          </a:p>
          <a:p>
            <a:pPr marL="274320" indent="-274320" eaLnBrk="1" fontAlgn="auto" hangingPunct="1">
              <a:spcAft>
                <a:spcPts val="0"/>
              </a:spcAft>
              <a:buClr>
                <a:schemeClr val="accent3"/>
              </a:buClr>
              <a:buFont typeface="Wingdings 2"/>
              <a:buNone/>
              <a:defRPr/>
            </a:pPr>
            <a:endParaRPr lang="fr-FR" dirty="0" smtClean="0"/>
          </a:p>
          <a:p>
            <a:pPr marL="274320" indent="-274320" eaLnBrk="1" fontAlgn="auto" hangingPunct="1">
              <a:spcAft>
                <a:spcPts val="0"/>
              </a:spcAft>
              <a:buClr>
                <a:schemeClr val="accent3"/>
              </a:buClr>
              <a:buFont typeface="Wingdings 2"/>
              <a:buChar char=""/>
              <a:defRPr/>
            </a:pPr>
            <a:r>
              <a:rPr lang="fr-FR" dirty="0" smtClean="0"/>
              <a:t>CONCLUSION</a:t>
            </a:r>
          </a:p>
          <a:p>
            <a:pPr marL="274320" indent="-274320" eaLnBrk="1" fontAlgn="auto" hangingPunct="1">
              <a:spcAft>
                <a:spcPts val="0"/>
              </a:spcAft>
              <a:buClr>
                <a:schemeClr val="accent3"/>
              </a:buClr>
              <a:buFont typeface="Wingdings 2"/>
              <a:buChar char=""/>
              <a:defRPr/>
            </a:pPr>
            <a:endParaRPr lang="fr-FR" dirty="0"/>
          </a:p>
        </p:txBody>
      </p:sp>
      <p:sp>
        <p:nvSpPr>
          <p:cNvPr id="4" name="Titre 1"/>
          <p:cNvSpPr txBox="1">
            <a:spLocks/>
          </p:cNvSpPr>
          <p:nvPr/>
        </p:nvSpPr>
        <p:spPr bwMode="auto">
          <a:xfrm>
            <a:off x="500063" y="428625"/>
            <a:ext cx="1357293" cy="642921"/>
          </a:xfrm>
          <a:prstGeom prst="rect">
            <a:avLst/>
          </a:prstGeom>
          <a:noFill/>
          <a:ln w="9525">
            <a:noFill/>
            <a:miter lim="800000"/>
            <a:headEnd/>
            <a:tailEnd/>
          </a:ln>
        </p:spPr>
        <p:txBody>
          <a:bodyPr vert="horz" wrap="square" lIns="0" tIns="0" rIns="18288" bIns="0" numCol="1" anchor="b" anchorCtr="0" compatLnSpc="1">
            <a:prstTxWarp prst="textNoShape">
              <a:avLst/>
            </a:prstTxWarp>
            <a:normAutofit fontScale="85000" lnSpcReduction="20000"/>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5600" b="1" dirty="0" smtClean="0">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rPr>
              <a:t>T</a:t>
            </a:r>
            <a:endParaRPr kumimoji="0" lang="fr-FR" sz="5600" b="1" i="0" u="none" strike="noStrike" kern="1200" cap="none" spc="0" normalizeH="0" baseline="0" noProof="0" dirty="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eaLnBrk="1" hangingPunct="1"/>
            <a:r>
              <a:rPr lang="fr-FR" b="1" dirty="0" smtClean="0"/>
              <a:t>CONCLUSION</a:t>
            </a:r>
          </a:p>
        </p:txBody>
      </p:sp>
      <p:sp>
        <p:nvSpPr>
          <p:cNvPr id="3" name="Espace réservé du contenu 2"/>
          <p:cNvSpPr>
            <a:spLocks noGrp="1"/>
          </p:cNvSpPr>
          <p:nvPr>
            <p:ph idx="1"/>
          </p:nvPr>
        </p:nvSpPr>
        <p:spPr/>
        <p:txBody>
          <a:bodyPr/>
          <a:lstStyle/>
          <a:p>
            <a:pPr>
              <a:buNone/>
            </a:pPr>
            <a:r>
              <a:rPr lang="fr-FR" dirty="0" smtClean="0"/>
              <a:t>		Le système de gestion, de passation et du contrôle des marchés publics au Maroc a connu une véritable évolution vers le progrès avec l'arrivé de la nouvelle réforme de la réglementation.</a:t>
            </a:r>
          </a:p>
          <a:p>
            <a:pPr>
              <a:buNone/>
            </a:pPr>
            <a:r>
              <a:rPr lang="fr-FR" dirty="0" smtClean="0"/>
              <a:t>		La réforme de la réglementation sur la passation des marchés de l'État s'inscrit dans le cadre des grands chantiers de réformes visant l'adaptation de l'Administration publique aux changements en cours et des engagements du Maroc vis-à-vis de ses partenaires</a:t>
            </a:r>
          </a:p>
          <a:p>
            <a:pPr>
              <a:buNone/>
            </a:pPr>
            <a:endParaRPr lang="fr-FR" dirty="0"/>
          </a:p>
        </p:txBody>
      </p:sp>
      <p:sp>
        <p:nvSpPr>
          <p:cNvPr id="4" name="Titre 1"/>
          <p:cNvSpPr txBox="1">
            <a:spLocks/>
          </p:cNvSpPr>
          <p:nvPr/>
        </p:nvSpPr>
        <p:spPr bwMode="auto">
          <a:xfrm>
            <a:off x="500063" y="428625"/>
            <a:ext cx="1357293" cy="642921"/>
          </a:xfrm>
          <a:prstGeom prst="rect">
            <a:avLst/>
          </a:prstGeom>
          <a:noFill/>
          <a:ln w="9525">
            <a:noFill/>
            <a:miter lim="800000"/>
            <a:headEnd/>
            <a:tailEnd/>
          </a:ln>
        </p:spPr>
        <p:txBody>
          <a:bodyPr vert="horz" wrap="square" lIns="0" tIns="0" rIns="18288" bIns="0" numCol="1" anchor="b" anchorCtr="0" compatLnSpc="1">
            <a:prstTxWarp prst="textNoShape">
              <a:avLst/>
            </a:prstTxWarp>
            <a:normAutofit fontScale="85000" lnSpcReduction="20000"/>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A</a:t>
            </a:r>
            <a:endParaRPr kumimoji="0" lang="fr-FR" sz="5600" b="1" i="0" u="none" strike="noStrike" kern="1200" cap="none" spc="0" normalizeH="0" baseline="0" noProof="0" dirty="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467544" y="692696"/>
            <a:ext cx="8229600" cy="1143000"/>
          </a:xfrm>
        </p:spPr>
        <p:txBody>
          <a:bodyPr/>
          <a:lstStyle/>
          <a:p>
            <a:pPr algn="ctr" eaLnBrk="1" hangingPunct="1"/>
            <a:r>
              <a:rPr lang="fr-FR" b="1" dirty="0" smtClean="0"/>
              <a:t>INTRODUCTION</a:t>
            </a:r>
          </a:p>
        </p:txBody>
      </p:sp>
      <p:sp>
        <p:nvSpPr>
          <p:cNvPr id="3" name="Espace réservé du contenu 2"/>
          <p:cNvSpPr>
            <a:spLocks noGrp="1"/>
          </p:cNvSpPr>
          <p:nvPr>
            <p:ph idx="1"/>
          </p:nvPr>
        </p:nvSpPr>
        <p:spPr/>
        <p:txBody>
          <a:bodyPr>
            <a:normAutofit fontScale="92500" lnSpcReduction="10000"/>
          </a:bodyPr>
          <a:lstStyle/>
          <a:p>
            <a:pPr marL="274320" indent="-274320" eaLnBrk="1" fontAlgn="auto" hangingPunct="1">
              <a:spcAft>
                <a:spcPts val="0"/>
              </a:spcAft>
              <a:buClr>
                <a:schemeClr val="accent3"/>
              </a:buClr>
              <a:buFont typeface="Wingdings 2"/>
              <a:buNone/>
              <a:defRPr/>
            </a:pPr>
            <a:r>
              <a:rPr lang="fr-FR" dirty="0" smtClean="0"/>
              <a:t>		On constate clairement le rôle primordial des infrastructures de bases dans le développement du pays ; et le faite d'assurer une infrastructure solide, de qualité, qui répond aux besoins du pays et du people nécessite une politique des marchés publics fiable, loin des pratiques de fraude et de corruption, d'où le rôle de la réglementation des marchés publics.</a:t>
            </a:r>
          </a:p>
          <a:p>
            <a:pPr marL="274320" indent="-274320" eaLnBrk="1" fontAlgn="auto" hangingPunct="1">
              <a:spcAft>
                <a:spcPts val="0"/>
              </a:spcAft>
              <a:buClr>
                <a:schemeClr val="accent3"/>
              </a:buClr>
              <a:buFont typeface="Wingdings 2"/>
              <a:buNone/>
              <a:defRPr/>
            </a:pPr>
            <a:r>
              <a:rPr lang="fr-FR" dirty="0" smtClean="0"/>
              <a:t>		La réforme de la réglementation sur la passation des marchés de l'État s'inscrit dans le cadre des grands chantiers de réformes visant l'adaptation de l'Administration publique aux changements en cours et des engagements du Maroc vis-à-vis de ses partenaires. </a:t>
            </a:r>
          </a:p>
          <a:p>
            <a:pPr marL="274320" indent="-274320" eaLnBrk="1" fontAlgn="auto" hangingPunct="1">
              <a:spcAft>
                <a:spcPts val="0"/>
              </a:spcAft>
              <a:buClr>
                <a:schemeClr val="accent3"/>
              </a:buClr>
              <a:buFont typeface="Wingdings 2"/>
              <a:buChar char=""/>
              <a:defRPr/>
            </a:pPr>
            <a:endParaRPr lang="fr-FR" dirty="0"/>
          </a:p>
        </p:txBody>
      </p:sp>
      <p:sp>
        <p:nvSpPr>
          <p:cNvPr id="4" name="Titre 1"/>
          <p:cNvSpPr txBox="1">
            <a:spLocks/>
          </p:cNvSpPr>
          <p:nvPr/>
        </p:nvSpPr>
        <p:spPr bwMode="auto">
          <a:xfrm>
            <a:off x="500063" y="428625"/>
            <a:ext cx="1357293" cy="642921"/>
          </a:xfrm>
          <a:prstGeom prst="rect">
            <a:avLst/>
          </a:prstGeom>
          <a:noFill/>
          <a:ln w="9525">
            <a:noFill/>
            <a:miter lim="800000"/>
            <a:headEnd/>
            <a:tailEnd/>
          </a:ln>
        </p:spPr>
        <p:txBody>
          <a:bodyPr vert="horz" wrap="square" lIns="0" tIns="0" rIns="18288" bIns="0" numCol="1" anchor="b" anchorCtr="0" compatLnSpc="1">
            <a:prstTxWarp prst="textNoShape">
              <a:avLst/>
            </a:prstTxWarp>
            <a:normAutofit fontScale="85000" lnSpcReduction="20000"/>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T</a:t>
            </a:r>
            <a:endParaRPr kumimoji="0" lang="fr-FR" sz="5600" b="1" i="0" u="none" strike="noStrike" kern="1200" cap="none" spc="0" normalizeH="0" baseline="0" noProof="0" dirty="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1"/>
          <p:cNvSpPr>
            <a:spLocks noGrp="1"/>
          </p:cNvSpPr>
          <p:nvPr>
            <p:ph type="title"/>
          </p:nvPr>
        </p:nvSpPr>
        <p:spPr>
          <a:xfrm>
            <a:off x="285750" y="1285875"/>
            <a:ext cx="8229600" cy="3143250"/>
          </a:xfrm>
        </p:spPr>
        <p:txBody>
          <a:bodyPr/>
          <a:lstStyle/>
          <a:p>
            <a:pPr algn="ctr" eaLnBrk="1" hangingPunct="1"/>
            <a:r>
              <a:rPr lang="fr-FR"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Partie I : Disposition générales et prix de marché</a:t>
            </a:r>
          </a:p>
        </p:txBody>
      </p:sp>
      <p:sp>
        <p:nvSpPr>
          <p:cNvPr id="3" name="Titre 1"/>
          <p:cNvSpPr txBox="1">
            <a:spLocks/>
          </p:cNvSpPr>
          <p:nvPr/>
        </p:nvSpPr>
        <p:spPr bwMode="auto">
          <a:xfrm>
            <a:off x="500063" y="428625"/>
            <a:ext cx="1357293" cy="642921"/>
          </a:xfrm>
          <a:prstGeom prst="rect">
            <a:avLst/>
          </a:prstGeom>
          <a:noFill/>
          <a:ln w="9525">
            <a:noFill/>
            <a:miter lim="800000"/>
            <a:headEnd/>
            <a:tailEnd/>
          </a:ln>
        </p:spPr>
        <p:txBody>
          <a:bodyPr vert="horz" wrap="square" lIns="0" tIns="0" rIns="18288" bIns="0" numCol="1" anchor="b" anchorCtr="0" compatLnSpc="1">
            <a:prstTxWarp prst="textNoShape">
              <a:avLst/>
            </a:prstTxWarp>
            <a:normAutofit fontScale="85000" lnSpcReduction="20000"/>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T</a:t>
            </a:r>
            <a:endParaRPr kumimoji="0" lang="fr-FR" sz="5600" b="1" i="0" u="none" strike="noStrike" kern="1200" cap="none" spc="0" normalizeH="0" baseline="0" noProof="0" dirty="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ctr" eaLnBrk="1" fontAlgn="auto" hangingPunct="1">
              <a:spcAft>
                <a:spcPts val="0"/>
              </a:spcAft>
              <a:defRPr/>
            </a:pPr>
            <a:r>
              <a:rPr lang="fr-FR" dirty="0" smtClean="0"/>
              <a:t>Chapitre 1 : Disposition générales</a:t>
            </a:r>
            <a:endParaRPr lang="fr-FR" dirty="0"/>
          </a:p>
        </p:txBody>
      </p:sp>
      <p:sp>
        <p:nvSpPr>
          <p:cNvPr id="9219" name="Espace réservé du contenu 2"/>
          <p:cNvSpPr>
            <a:spLocks noGrp="1"/>
          </p:cNvSpPr>
          <p:nvPr>
            <p:ph idx="1"/>
          </p:nvPr>
        </p:nvSpPr>
        <p:spPr/>
        <p:txBody>
          <a:bodyPr/>
          <a:lstStyle/>
          <a:p>
            <a:pPr eaLnBrk="1" hangingPunct="1"/>
            <a:r>
              <a:rPr lang="fr-FR" b="1" u="sng" smtClean="0"/>
              <a:t>Marché : </a:t>
            </a:r>
          </a:p>
          <a:p>
            <a:pPr eaLnBrk="1" hangingPunct="1">
              <a:buFont typeface="Wingdings 2" pitchFamily="18" charset="2"/>
              <a:buNone/>
            </a:pPr>
            <a:endParaRPr lang="fr-FR" smtClean="0"/>
          </a:p>
          <a:p>
            <a:pPr eaLnBrk="1" hangingPunct="1">
              <a:buFont typeface="Wingdings 2" pitchFamily="18" charset="2"/>
              <a:buNone/>
            </a:pPr>
            <a:r>
              <a:rPr lang="fr-FR" smtClean="0"/>
              <a:t>		Tout contrat à titre onéreux conclu entre, d'une part, un maître d'ouvrage et, d'autre part, une personne physique ou morale appelée entrepreneur, fournisseur ou prestataire de services ayant pour objet l'exécution de travaux, la livraison de fournitures ou la prestation de services </a:t>
            </a:r>
          </a:p>
          <a:p>
            <a:pPr eaLnBrk="1" hangingPunct="1">
              <a:buFont typeface="Wingdings 2" pitchFamily="18" charset="2"/>
              <a:buNone/>
            </a:pPr>
            <a:endParaRPr lang="fr-FR" smtClean="0"/>
          </a:p>
        </p:txBody>
      </p:sp>
      <p:sp>
        <p:nvSpPr>
          <p:cNvPr id="4" name="Titre 1"/>
          <p:cNvSpPr txBox="1">
            <a:spLocks/>
          </p:cNvSpPr>
          <p:nvPr/>
        </p:nvSpPr>
        <p:spPr bwMode="auto">
          <a:xfrm>
            <a:off x="500063" y="428625"/>
            <a:ext cx="1357293" cy="642921"/>
          </a:xfrm>
          <a:prstGeom prst="rect">
            <a:avLst/>
          </a:prstGeom>
          <a:noFill/>
          <a:ln w="9525">
            <a:noFill/>
            <a:miter lim="800000"/>
            <a:headEnd/>
            <a:tailEnd/>
          </a:ln>
        </p:spPr>
        <p:txBody>
          <a:bodyPr vert="horz" wrap="square" lIns="0" tIns="0" rIns="18288" bIns="0" numCol="1" anchor="b" anchorCtr="0" compatLnSpc="1">
            <a:prstTxWarp prst="textNoShape">
              <a:avLst/>
            </a:prstTxWarp>
            <a:normAutofit fontScale="85000" lnSpcReduction="20000"/>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5600" b="1" dirty="0" smtClean="0">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rPr>
              <a:t>A</a:t>
            </a:r>
            <a:endParaRPr kumimoji="0" lang="fr-FR" sz="5600" b="1" i="0" u="none" strike="noStrike" kern="1200" cap="none" spc="0" normalizeH="0" baseline="0" noProof="0" dirty="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lipse 3"/>
          <p:cNvSpPr/>
          <p:nvPr/>
        </p:nvSpPr>
        <p:spPr>
          <a:xfrm>
            <a:off x="3203848" y="404664"/>
            <a:ext cx="2880990" cy="1079500"/>
          </a:xfrm>
          <a:prstGeom prst="ellipse">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2000" b="1" dirty="0">
                <a:solidFill>
                  <a:schemeClr val="tx1"/>
                </a:solidFill>
              </a:rPr>
              <a:t>Types de </a:t>
            </a:r>
            <a:r>
              <a:rPr lang="fr-FR" sz="2000" b="1" dirty="0" smtClean="0">
                <a:solidFill>
                  <a:schemeClr val="tx1"/>
                </a:solidFill>
              </a:rPr>
              <a:t>Marché  Public</a:t>
            </a:r>
            <a:endParaRPr lang="fr-FR" sz="2000" b="1" dirty="0">
              <a:solidFill>
                <a:schemeClr val="tx1"/>
              </a:solidFill>
            </a:endParaRPr>
          </a:p>
        </p:txBody>
      </p:sp>
      <p:sp>
        <p:nvSpPr>
          <p:cNvPr id="5" name="Rectangle 4"/>
          <p:cNvSpPr/>
          <p:nvPr/>
        </p:nvSpPr>
        <p:spPr>
          <a:xfrm>
            <a:off x="107504" y="1412776"/>
            <a:ext cx="2915816" cy="1439738"/>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rPr>
              <a:t>Marché </a:t>
            </a:r>
            <a:r>
              <a:rPr lang="fr-FR" b="1" dirty="0" smtClean="0">
                <a:solidFill>
                  <a:schemeClr val="tx1"/>
                </a:solidFill>
              </a:rPr>
              <a:t>Cadre  </a:t>
            </a:r>
            <a:r>
              <a:rPr lang="fr-FR" b="1" dirty="0">
                <a:solidFill>
                  <a:schemeClr val="tx1"/>
                </a:solidFill>
              </a:rPr>
              <a:t>:</a:t>
            </a:r>
          </a:p>
          <a:p>
            <a:pPr algn="ctr">
              <a:defRPr/>
            </a:pPr>
            <a:r>
              <a:rPr lang="fr-FR" dirty="0" smtClean="0">
                <a:solidFill>
                  <a:schemeClr val="tx1"/>
                </a:solidFill>
              </a:rPr>
              <a:t>Il est difficile de définir la qualification ou les délais de l’exécution des prestations </a:t>
            </a:r>
            <a:endParaRPr lang="fr-FR" dirty="0">
              <a:solidFill>
                <a:schemeClr val="tx1"/>
              </a:solidFill>
            </a:endParaRPr>
          </a:p>
        </p:txBody>
      </p:sp>
      <p:sp>
        <p:nvSpPr>
          <p:cNvPr id="6" name="Rectangle 5"/>
          <p:cNvSpPr/>
          <p:nvPr/>
        </p:nvSpPr>
        <p:spPr>
          <a:xfrm>
            <a:off x="3131840" y="1844824"/>
            <a:ext cx="2952328" cy="1439738"/>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rPr>
              <a:t>Marché </a:t>
            </a:r>
            <a:r>
              <a:rPr lang="fr-FR" b="1" dirty="0" smtClean="0">
                <a:solidFill>
                  <a:schemeClr val="tx1"/>
                </a:solidFill>
              </a:rPr>
              <a:t> Reconductible:</a:t>
            </a:r>
            <a:endParaRPr lang="fr-FR" b="1" dirty="0">
              <a:solidFill>
                <a:schemeClr val="tx1"/>
              </a:solidFill>
            </a:endParaRPr>
          </a:p>
          <a:p>
            <a:pPr algn="ctr">
              <a:defRPr/>
            </a:pPr>
            <a:r>
              <a:rPr lang="fr-FR" dirty="0" smtClean="0">
                <a:solidFill>
                  <a:schemeClr val="tx1"/>
                </a:solidFill>
              </a:rPr>
              <a:t>On peut définir </a:t>
            </a:r>
            <a:r>
              <a:rPr lang="fr-FR" dirty="0">
                <a:solidFill>
                  <a:schemeClr val="tx1"/>
                </a:solidFill>
              </a:rPr>
              <a:t>la qualification ou les délais de l’exécution des prestations</a:t>
            </a:r>
          </a:p>
        </p:txBody>
      </p:sp>
      <p:sp>
        <p:nvSpPr>
          <p:cNvPr id="7" name="Rectangle 6"/>
          <p:cNvSpPr/>
          <p:nvPr/>
        </p:nvSpPr>
        <p:spPr>
          <a:xfrm>
            <a:off x="6156176" y="1412776"/>
            <a:ext cx="2843808" cy="1439738"/>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rPr>
              <a:t>Marché </a:t>
            </a:r>
            <a:r>
              <a:rPr lang="fr-FR" b="1" dirty="0" smtClean="0">
                <a:solidFill>
                  <a:schemeClr val="tx1"/>
                </a:solidFill>
              </a:rPr>
              <a:t> a tranche conditionnelle :</a:t>
            </a:r>
            <a:endParaRPr lang="fr-FR" b="1" dirty="0">
              <a:solidFill>
                <a:schemeClr val="tx1"/>
              </a:solidFill>
            </a:endParaRPr>
          </a:p>
          <a:p>
            <a:pPr algn="ctr">
              <a:defRPr/>
            </a:pPr>
            <a:r>
              <a:rPr lang="fr-FR" dirty="0" smtClean="0">
                <a:solidFill>
                  <a:schemeClr val="tx1"/>
                </a:solidFill>
              </a:rPr>
              <a:t>En fonction de crédit de paiement disponible </a:t>
            </a:r>
            <a:endParaRPr lang="fr-FR" dirty="0">
              <a:solidFill>
                <a:schemeClr val="tx1"/>
              </a:solidFill>
            </a:endParaRPr>
          </a:p>
        </p:txBody>
      </p:sp>
      <p:sp>
        <p:nvSpPr>
          <p:cNvPr id="8" name="Ellipse 7"/>
          <p:cNvSpPr/>
          <p:nvPr/>
        </p:nvSpPr>
        <p:spPr>
          <a:xfrm>
            <a:off x="3131840" y="3501008"/>
            <a:ext cx="2808263" cy="1079500"/>
          </a:xfrm>
          <a:prstGeom prst="ellipse">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2000" b="1" dirty="0">
                <a:solidFill>
                  <a:schemeClr val="tx1"/>
                </a:solidFill>
              </a:rPr>
              <a:t>Catégories des </a:t>
            </a:r>
            <a:r>
              <a:rPr lang="fr-FR" sz="2000" b="1" dirty="0" smtClean="0">
                <a:solidFill>
                  <a:schemeClr val="tx1"/>
                </a:solidFill>
              </a:rPr>
              <a:t>Marchés  Public</a:t>
            </a:r>
            <a:endParaRPr lang="fr-FR" sz="2000" b="1" dirty="0">
              <a:solidFill>
                <a:schemeClr val="tx1"/>
              </a:solidFill>
            </a:endParaRPr>
          </a:p>
        </p:txBody>
      </p:sp>
      <p:sp>
        <p:nvSpPr>
          <p:cNvPr id="9" name="Rectangle 8"/>
          <p:cNvSpPr/>
          <p:nvPr/>
        </p:nvSpPr>
        <p:spPr>
          <a:xfrm>
            <a:off x="179512" y="4509120"/>
            <a:ext cx="2808312" cy="1439738"/>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rPr>
              <a:t>Marché de </a:t>
            </a:r>
            <a:r>
              <a:rPr lang="fr-FR" b="1" dirty="0" smtClean="0">
                <a:solidFill>
                  <a:schemeClr val="tx1"/>
                </a:solidFill>
              </a:rPr>
              <a:t>travaux </a:t>
            </a:r>
            <a:r>
              <a:rPr lang="fr-FR" b="1" dirty="0">
                <a:solidFill>
                  <a:schemeClr val="tx1"/>
                </a:solidFill>
              </a:rPr>
              <a:t>:</a:t>
            </a:r>
          </a:p>
          <a:p>
            <a:pPr algn="ctr">
              <a:defRPr/>
            </a:pPr>
            <a:r>
              <a:rPr lang="fr-FR" dirty="0">
                <a:solidFill>
                  <a:schemeClr val="tx1"/>
                </a:solidFill>
              </a:rPr>
              <a:t>Un contrat portant sur de </a:t>
            </a:r>
            <a:r>
              <a:rPr lang="fr-FR" dirty="0" smtClean="0">
                <a:solidFill>
                  <a:schemeClr val="tx1"/>
                </a:solidFill>
              </a:rPr>
              <a:t>travaux </a:t>
            </a:r>
            <a:r>
              <a:rPr lang="fr-FR" dirty="0">
                <a:solidFill>
                  <a:schemeClr val="tx1"/>
                </a:solidFill>
              </a:rPr>
              <a:t>liée a la construction  la reconstruction </a:t>
            </a:r>
          </a:p>
        </p:txBody>
      </p:sp>
      <p:sp>
        <p:nvSpPr>
          <p:cNvPr id="10" name="Rectangle 9"/>
          <p:cNvSpPr/>
          <p:nvPr/>
        </p:nvSpPr>
        <p:spPr>
          <a:xfrm>
            <a:off x="3059832" y="5157192"/>
            <a:ext cx="2880320" cy="1439738"/>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smtClean="0">
                <a:solidFill>
                  <a:schemeClr val="tx1"/>
                </a:solidFill>
              </a:rPr>
              <a:t>Marché de fournitures :</a:t>
            </a:r>
            <a:endParaRPr lang="fr-FR" b="1" dirty="0">
              <a:solidFill>
                <a:schemeClr val="tx1"/>
              </a:solidFill>
            </a:endParaRPr>
          </a:p>
          <a:p>
            <a:pPr algn="ctr">
              <a:defRPr/>
            </a:pPr>
            <a:r>
              <a:rPr lang="fr-FR" dirty="0">
                <a:solidFill>
                  <a:schemeClr val="tx1"/>
                </a:solidFill>
              </a:rPr>
              <a:t>C’est un contrat portant sur l’achat ou location de produits ou matériels </a:t>
            </a:r>
          </a:p>
        </p:txBody>
      </p:sp>
      <p:sp>
        <p:nvSpPr>
          <p:cNvPr id="11" name="Rectangle 10"/>
          <p:cNvSpPr/>
          <p:nvPr/>
        </p:nvSpPr>
        <p:spPr>
          <a:xfrm>
            <a:off x="6012160" y="4581128"/>
            <a:ext cx="2987824" cy="1440160"/>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smtClean="0">
                <a:solidFill>
                  <a:schemeClr val="tx1"/>
                </a:solidFill>
              </a:rPr>
              <a:t>Marché de services :</a:t>
            </a:r>
            <a:endParaRPr lang="fr-FR" b="1" dirty="0">
              <a:solidFill>
                <a:schemeClr val="tx1"/>
              </a:solidFill>
            </a:endParaRPr>
          </a:p>
          <a:p>
            <a:pPr algn="ctr">
              <a:defRPr/>
            </a:pPr>
            <a:r>
              <a:rPr lang="fr-FR" dirty="0" smtClean="0">
                <a:solidFill>
                  <a:schemeClr val="tx1"/>
                </a:solidFill>
              </a:rPr>
              <a:t>Il a pour objet la réalisation d’une prestation de service qui ne peut être qualifier ni de travaux ni de fournitures </a:t>
            </a:r>
            <a:endParaRPr lang="fr-FR" dirty="0">
              <a:solidFill>
                <a:schemeClr val="tx1"/>
              </a:solidFill>
            </a:endParaRPr>
          </a:p>
        </p:txBody>
      </p:sp>
      <p:sp>
        <p:nvSpPr>
          <p:cNvPr id="12" name="Flèche à angle droit 11"/>
          <p:cNvSpPr/>
          <p:nvPr/>
        </p:nvSpPr>
        <p:spPr>
          <a:xfrm rot="10800000">
            <a:off x="2267744" y="836712"/>
            <a:ext cx="936104" cy="504056"/>
          </a:xfrm>
          <a:prstGeom prst="bentUpArrow">
            <a:avLst>
              <a:gd name="adj1" fmla="val 34970"/>
              <a:gd name="adj2" fmla="val 41257"/>
              <a:gd name="adj3"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Flèche à angle droit 13"/>
          <p:cNvSpPr/>
          <p:nvPr/>
        </p:nvSpPr>
        <p:spPr>
          <a:xfrm rot="10800000" flipH="1">
            <a:off x="6084168" y="836712"/>
            <a:ext cx="936104" cy="504056"/>
          </a:xfrm>
          <a:prstGeom prst="bentUpArrow">
            <a:avLst>
              <a:gd name="adj1" fmla="val 34970"/>
              <a:gd name="adj2" fmla="val 41257"/>
              <a:gd name="adj3"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Flèche à angle droit 14"/>
          <p:cNvSpPr/>
          <p:nvPr/>
        </p:nvSpPr>
        <p:spPr>
          <a:xfrm rot="10800000" flipH="1">
            <a:off x="5940152" y="4005064"/>
            <a:ext cx="936104" cy="504056"/>
          </a:xfrm>
          <a:prstGeom prst="bentUpArrow">
            <a:avLst>
              <a:gd name="adj1" fmla="val 34970"/>
              <a:gd name="adj2" fmla="val 41257"/>
              <a:gd name="adj3"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Flèche à angle droit 15"/>
          <p:cNvSpPr/>
          <p:nvPr/>
        </p:nvSpPr>
        <p:spPr>
          <a:xfrm rot="10800000">
            <a:off x="2195736" y="3933056"/>
            <a:ext cx="936104" cy="504056"/>
          </a:xfrm>
          <a:prstGeom prst="bentUpArrow">
            <a:avLst>
              <a:gd name="adj1" fmla="val 34970"/>
              <a:gd name="adj2" fmla="val 41257"/>
              <a:gd name="adj3"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Flèche vers le bas 16"/>
          <p:cNvSpPr/>
          <p:nvPr/>
        </p:nvSpPr>
        <p:spPr>
          <a:xfrm>
            <a:off x="4355976" y="1484784"/>
            <a:ext cx="504056"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Flèche vers le bas 17"/>
          <p:cNvSpPr/>
          <p:nvPr/>
        </p:nvSpPr>
        <p:spPr>
          <a:xfrm>
            <a:off x="4211960" y="4653136"/>
            <a:ext cx="504056"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Titre 1"/>
          <p:cNvSpPr txBox="1">
            <a:spLocks/>
          </p:cNvSpPr>
          <p:nvPr/>
        </p:nvSpPr>
        <p:spPr bwMode="auto">
          <a:xfrm>
            <a:off x="500063" y="428625"/>
            <a:ext cx="1357293" cy="642921"/>
          </a:xfrm>
          <a:prstGeom prst="rect">
            <a:avLst/>
          </a:prstGeom>
          <a:noFill/>
          <a:ln w="9525">
            <a:noFill/>
            <a:miter lim="800000"/>
            <a:headEnd/>
            <a:tailEnd/>
          </a:ln>
        </p:spPr>
        <p:txBody>
          <a:bodyPr vert="horz" wrap="square" lIns="0" tIns="0" rIns="18288" bIns="0" numCol="1" anchor="b" anchorCtr="0" compatLnSpc="1">
            <a:prstTxWarp prst="textNoShape">
              <a:avLst/>
            </a:prstTxWarp>
            <a:normAutofit fontScale="85000" lnSpcReduction="20000"/>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A</a:t>
            </a:r>
            <a:endParaRPr kumimoji="0" lang="fr-FR" sz="5600" b="1" i="0" u="none" strike="noStrike" kern="1200" cap="none" spc="0" normalizeH="0" baseline="0" noProof="0" dirty="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lipse 3"/>
          <p:cNvSpPr/>
          <p:nvPr/>
        </p:nvSpPr>
        <p:spPr>
          <a:xfrm>
            <a:off x="2915816" y="980728"/>
            <a:ext cx="2808263" cy="1079500"/>
          </a:xfrm>
          <a:prstGeom prst="ellipse">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2000" b="1" dirty="0" smtClean="0">
                <a:solidFill>
                  <a:schemeClr val="tx1"/>
                </a:solidFill>
              </a:rPr>
              <a:t>Formes Des Marchés Publics</a:t>
            </a:r>
            <a:endParaRPr lang="fr-FR" sz="2000" b="1" dirty="0">
              <a:solidFill>
                <a:schemeClr val="tx1"/>
              </a:solidFill>
            </a:endParaRPr>
          </a:p>
        </p:txBody>
      </p:sp>
      <p:sp>
        <p:nvSpPr>
          <p:cNvPr id="5" name="Rectangle 4"/>
          <p:cNvSpPr/>
          <p:nvPr/>
        </p:nvSpPr>
        <p:spPr>
          <a:xfrm>
            <a:off x="395536" y="2420888"/>
            <a:ext cx="2808312" cy="1439738"/>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smtClean="0">
                <a:solidFill>
                  <a:schemeClr val="tx1"/>
                </a:solidFill>
              </a:rPr>
              <a:t>La soumission :</a:t>
            </a:r>
            <a:endParaRPr lang="fr-FR" b="1" dirty="0">
              <a:solidFill>
                <a:schemeClr val="tx1"/>
              </a:solidFill>
            </a:endParaRPr>
          </a:p>
          <a:p>
            <a:pPr algn="ctr">
              <a:defRPr/>
            </a:pPr>
            <a:r>
              <a:rPr lang="fr-FR" dirty="0" smtClean="0">
                <a:solidFill>
                  <a:schemeClr val="tx1"/>
                </a:solidFill>
              </a:rPr>
              <a:t>C’est l’engagement  pris par l’entrepreneur  d’exécuter la prestation a un prix donné</a:t>
            </a:r>
            <a:endParaRPr lang="fr-FR" dirty="0">
              <a:solidFill>
                <a:schemeClr val="tx1"/>
              </a:solidFill>
            </a:endParaRPr>
          </a:p>
        </p:txBody>
      </p:sp>
      <p:sp>
        <p:nvSpPr>
          <p:cNvPr id="6" name="Rectangle 5"/>
          <p:cNvSpPr/>
          <p:nvPr/>
        </p:nvSpPr>
        <p:spPr>
          <a:xfrm>
            <a:off x="5580112" y="2420888"/>
            <a:ext cx="2808312" cy="1439738"/>
          </a:xfrm>
          <a:prstGeom prst="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smtClean="0">
                <a:solidFill>
                  <a:schemeClr val="tx1"/>
                </a:solidFill>
              </a:rPr>
              <a:t>Les cahiers de charges:</a:t>
            </a:r>
            <a:endParaRPr lang="fr-FR" b="1" dirty="0">
              <a:solidFill>
                <a:schemeClr val="tx1"/>
              </a:solidFill>
            </a:endParaRPr>
          </a:p>
          <a:p>
            <a:pPr algn="ctr">
              <a:defRPr/>
            </a:pPr>
            <a:r>
              <a:rPr lang="fr-FR" dirty="0" smtClean="0">
                <a:solidFill>
                  <a:schemeClr val="tx1"/>
                </a:solidFill>
              </a:rPr>
              <a:t>Leurs rôle c’est de fixé les normes les modalités et conditions d’exécution </a:t>
            </a:r>
            <a:endParaRPr lang="fr-FR" dirty="0">
              <a:solidFill>
                <a:schemeClr val="tx1"/>
              </a:solidFill>
            </a:endParaRPr>
          </a:p>
        </p:txBody>
      </p:sp>
      <p:sp>
        <p:nvSpPr>
          <p:cNvPr id="7" name="Flèche à angle droit 6"/>
          <p:cNvSpPr/>
          <p:nvPr/>
        </p:nvSpPr>
        <p:spPr>
          <a:xfrm rot="10800000" flipH="1">
            <a:off x="5724128" y="1412776"/>
            <a:ext cx="1512168" cy="792088"/>
          </a:xfrm>
          <a:prstGeom prst="bentUpArrow">
            <a:avLst>
              <a:gd name="adj1" fmla="val 34970"/>
              <a:gd name="adj2" fmla="val 41257"/>
              <a:gd name="adj3"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Flèche à angle droit 7"/>
          <p:cNvSpPr/>
          <p:nvPr/>
        </p:nvSpPr>
        <p:spPr>
          <a:xfrm rot="10800000">
            <a:off x="1403648" y="1412776"/>
            <a:ext cx="1512168" cy="720080"/>
          </a:xfrm>
          <a:prstGeom prst="bentUpArrow">
            <a:avLst>
              <a:gd name="adj1" fmla="val 34970"/>
              <a:gd name="adj2" fmla="val 41257"/>
              <a:gd name="adj3"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Titre 1"/>
          <p:cNvSpPr txBox="1">
            <a:spLocks/>
          </p:cNvSpPr>
          <p:nvPr/>
        </p:nvSpPr>
        <p:spPr bwMode="auto">
          <a:xfrm>
            <a:off x="500063" y="428625"/>
            <a:ext cx="1357293" cy="642921"/>
          </a:xfrm>
          <a:prstGeom prst="rect">
            <a:avLst/>
          </a:prstGeom>
          <a:noFill/>
          <a:ln w="9525">
            <a:noFill/>
            <a:miter lim="800000"/>
            <a:headEnd/>
            <a:tailEnd/>
          </a:ln>
        </p:spPr>
        <p:txBody>
          <a:bodyPr vert="horz" wrap="square" lIns="0" tIns="0" rIns="18288" bIns="0" numCol="1" anchor="b" anchorCtr="0" compatLnSpc="1">
            <a:prstTxWarp prst="textNoShape">
              <a:avLst/>
            </a:prstTxWarp>
            <a:normAutofit fontScale="85000" lnSpcReduction="20000"/>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A</a:t>
            </a:r>
            <a:endParaRPr kumimoji="0" lang="fr-FR" sz="5600" b="1" i="0" u="none" strike="noStrike" kern="1200" cap="none" spc="0" normalizeH="0" baseline="0" noProof="0" dirty="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re 1"/>
          <p:cNvSpPr>
            <a:spLocks noGrp="1"/>
          </p:cNvSpPr>
          <p:nvPr>
            <p:ph type="title"/>
          </p:nvPr>
        </p:nvSpPr>
        <p:spPr/>
        <p:txBody>
          <a:bodyPr/>
          <a:lstStyle/>
          <a:p>
            <a:pPr eaLnBrk="1" hangingPunct="1"/>
            <a:r>
              <a:rPr lang="fr-FR" smtClean="0"/>
              <a:t>Chapitre 2 : les prix de marché</a:t>
            </a:r>
          </a:p>
        </p:txBody>
      </p:sp>
      <p:sp>
        <p:nvSpPr>
          <p:cNvPr id="11267" name="Espace réservé du contenu 2"/>
          <p:cNvSpPr>
            <a:spLocks noGrp="1"/>
          </p:cNvSpPr>
          <p:nvPr>
            <p:ph idx="1"/>
          </p:nvPr>
        </p:nvSpPr>
        <p:spPr/>
        <p:txBody>
          <a:bodyPr/>
          <a:lstStyle/>
          <a:p>
            <a:r>
              <a:rPr lang="fr-FR" dirty="0" smtClean="0"/>
              <a:t>Le marché peut être :</a:t>
            </a:r>
          </a:p>
          <a:p>
            <a:pPr>
              <a:buNone/>
            </a:pPr>
            <a:r>
              <a:rPr lang="fr-FR" dirty="0" smtClean="0"/>
              <a:t>		- à prix global ;</a:t>
            </a:r>
          </a:p>
          <a:p>
            <a:pPr>
              <a:buNone/>
            </a:pPr>
            <a:r>
              <a:rPr lang="fr-FR" dirty="0" smtClean="0"/>
              <a:t>		- à prix unitaires ;</a:t>
            </a:r>
          </a:p>
          <a:p>
            <a:pPr>
              <a:buNone/>
            </a:pPr>
            <a:r>
              <a:rPr lang="fr-FR" dirty="0" smtClean="0"/>
              <a:t>		- à prix mixtes.</a:t>
            </a:r>
          </a:p>
          <a:p>
            <a:pPr>
              <a:buNone/>
            </a:pPr>
            <a:endParaRPr lang="fr-FR" dirty="0" smtClean="0"/>
          </a:p>
          <a:p>
            <a:pPr>
              <a:buNone/>
            </a:pPr>
            <a:r>
              <a:rPr lang="fr-FR" dirty="0" smtClean="0"/>
              <a:t>		Il peut également comporter, à titre accessoire, des prestations exécutées sur la base de dépenses contrôlées. Ces prix peuvent être fermes, révisables ou provisoires</a:t>
            </a:r>
          </a:p>
        </p:txBody>
      </p:sp>
      <p:sp>
        <p:nvSpPr>
          <p:cNvPr id="4" name="Titre 1"/>
          <p:cNvSpPr txBox="1">
            <a:spLocks/>
          </p:cNvSpPr>
          <p:nvPr/>
        </p:nvSpPr>
        <p:spPr bwMode="auto">
          <a:xfrm>
            <a:off x="500063" y="428625"/>
            <a:ext cx="1357293" cy="642921"/>
          </a:xfrm>
          <a:prstGeom prst="rect">
            <a:avLst/>
          </a:prstGeom>
          <a:noFill/>
          <a:ln w="9525">
            <a:noFill/>
            <a:miter lim="800000"/>
            <a:headEnd/>
            <a:tailEnd/>
          </a:ln>
        </p:spPr>
        <p:txBody>
          <a:bodyPr vert="horz" wrap="square" lIns="0" tIns="0" rIns="18288" bIns="0" numCol="1" anchor="b" anchorCtr="0" compatLnSpc="1">
            <a:prstTxWarp prst="textNoShape">
              <a:avLst/>
            </a:prstTxWarp>
            <a:normAutofit fontScale="85000" lnSpcReduction="20000"/>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T</a:t>
            </a:r>
            <a:endParaRPr kumimoji="0" lang="fr-FR" sz="5600" b="1" i="0" u="none" strike="noStrike" kern="1200" cap="none" spc="0" normalizeH="0" baseline="0" noProof="0" dirty="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nvPr>
        </p:nvGraphicFramePr>
        <p:xfrm>
          <a:off x="251520" y="692696"/>
          <a:ext cx="8712968" cy="59766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re 1"/>
          <p:cNvSpPr txBox="1">
            <a:spLocks/>
          </p:cNvSpPr>
          <p:nvPr/>
        </p:nvSpPr>
        <p:spPr bwMode="auto">
          <a:xfrm>
            <a:off x="0" y="142852"/>
            <a:ext cx="1357293" cy="642921"/>
          </a:xfrm>
          <a:prstGeom prst="rect">
            <a:avLst/>
          </a:prstGeom>
          <a:noFill/>
          <a:ln w="9525">
            <a:noFill/>
            <a:miter lim="800000"/>
            <a:headEnd/>
            <a:tailEnd/>
          </a:ln>
        </p:spPr>
        <p:txBody>
          <a:bodyPr vert="horz" wrap="square" lIns="0" tIns="0" rIns="18288" bIns="0" numCol="1" anchor="b" anchorCtr="0" compatLnSpc="1">
            <a:prstTxWarp prst="textNoShape">
              <a:avLst/>
            </a:prstTxWarp>
            <a:normAutofit fontScale="85000" lnSpcReduction="20000"/>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5600" b="1" i="0" u="none" strike="noStrike" kern="1200" cap="none" spc="0" normalizeH="0" baseline="0" noProof="0" dirty="0" smtClean="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rPr>
              <a:t>T</a:t>
            </a:r>
            <a:endParaRPr kumimoji="0" lang="fr-FR" sz="5600" b="1" i="0" u="none" strike="noStrike" kern="1200" cap="none" spc="0" normalizeH="0" baseline="0" noProof="0" dirty="0">
              <a:ln>
                <a:noFill/>
              </a:ln>
              <a:solidFill>
                <a:schemeClr val="accent3">
                  <a:tint val="90000"/>
                  <a:satMod val="120000"/>
                </a:schemeClr>
              </a:solidFill>
              <a:effectLst>
                <a:outerShdw blurRad="38100" dist="25400" dir="5400000" algn="tl" rotWithShape="0">
                  <a:srgbClr val="000000">
                    <a:alpha val="43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Override1.xml><?xml version="1.0" encoding="utf-8"?>
<a:themeOverride xmlns:a="http://schemas.openxmlformats.org/drawingml/2006/main">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476</TotalTime>
  <Words>588</Words>
  <Application>Microsoft Office PowerPoint</Application>
  <PresentationFormat>Affichage à l'écran (4:3)</PresentationFormat>
  <Paragraphs>118</Paragraphs>
  <Slides>20</Slides>
  <Notes>0</Notes>
  <HiddenSlides>0</HiddenSlides>
  <MMClips>0</MMClips>
  <ScaleCrop>false</ScaleCrop>
  <HeadingPairs>
    <vt:vector size="4" baseType="variant">
      <vt:variant>
        <vt:lpstr>Thème</vt:lpstr>
      </vt:variant>
      <vt:variant>
        <vt:i4>1</vt:i4>
      </vt:variant>
      <vt:variant>
        <vt:lpstr>Titres des diapositives</vt:lpstr>
      </vt:variant>
      <vt:variant>
        <vt:i4>20</vt:i4>
      </vt:variant>
    </vt:vector>
  </HeadingPairs>
  <TitlesOfParts>
    <vt:vector size="21" baseType="lpstr">
      <vt:lpstr>Débit</vt:lpstr>
      <vt:lpstr>LES MARCHES PUBLIC</vt:lpstr>
      <vt:lpstr>sommaire</vt:lpstr>
      <vt:lpstr>INTRODUCTION</vt:lpstr>
      <vt:lpstr>Partie I : Disposition générales et prix de marché</vt:lpstr>
      <vt:lpstr>Chapitre 1 : Disposition générales</vt:lpstr>
      <vt:lpstr>Diapositive 6</vt:lpstr>
      <vt:lpstr>Diapositive 7</vt:lpstr>
      <vt:lpstr>Chapitre 2 : les prix de marché</vt:lpstr>
      <vt:lpstr>Diapositive 9</vt:lpstr>
      <vt:lpstr>Partie II : Mode et procédures           de passation des marchés</vt:lpstr>
      <vt:lpstr>A supp</vt:lpstr>
      <vt:lpstr>Chapitre 1 : Marchés sur appel                                      d'offres</vt:lpstr>
      <vt:lpstr>Diapositive 13</vt:lpstr>
      <vt:lpstr>Chapitre 2 : Marchés sur                                      concours</vt:lpstr>
      <vt:lpstr>Chapitre 3 : Marchés négociés</vt:lpstr>
      <vt:lpstr>Chapitre 4 : Approbation des marchés</vt:lpstr>
      <vt:lpstr>Partie III : Les principes                    fondamentaux de la          réglementation marocaines </vt:lpstr>
      <vt:lpstr>Diapositive 18</vt:lpstr>
      <vt:lpstr>Diapositive 19</vt:lpstr>
      <vt:lpstr>CONCLUSION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 MARCHES PUBLIC</dc:title>
  <dc:creator>AMOULA</dc:creator>
  <cp:lastModifiedBy>TaKiChI</cp:lastModifiedBy>
  <cp:revision>52</cp:revision>
  <dcterms:created xsi:type="dcterms:W3CDTF">2011-01-25T09:00:57Z</dcterms:created>
  <dcterms:modified xsi:type="dcterms:W3CDTF">2011-01-29T20:27:19Z</dcterms:modified>
</cp:coreProperties>
</file>